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webextensions/webextension5.xml" ContentType="application/vnd.ms-office.webextension+xml"/>
  <Override PartName="/ppt/webextensions/webextension6.xml" ContentType="application/vnd.ms-office.webextension+xml"/>
  <Override PartName="/ppt/webextensions/webextension7.xml" ContentType="application/vnd.ms-office.webextension+xml"/>
  <Override PartName="/ppt/webextensions/webextension8.xml" ContentType="application/vnd.ms-office.webextension+xml"/>
  <Override PartName="/ppt/webextensions/webextension9.xml" ContentType="application/vnd.ms-office.webextension+xml"/>
  <Override PartName="/ppt/webextensions/webextension10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6"/>
  </p:notesMasterIdLst>
  <p:sldIdLst>
    <p:sldId id="285" r:id="rId5"/>
    <p:sldId id="289" r:id="rId6"/>
    <p:sldId id="291" r:id="rId7"/>
    <p:sldId id="290" r:id="rId8"/>
    <p:sldId id="294" r:id="rId9"/>
    <p:sldId id="296" r:id="rId10"/>
    <p:sldId id="299" r:id="rId11"/>
    <p:sldId id="292" r:id="rId12"/>
    <p:sldId id="297" r:id="rId13"/>
    <p:sldId id="298" r:id="rId14"/>
    <p:sldId id="30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tm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mp>
</file>

<file path=ppt/media/image2.png>
</file>

<file path=ppt/media/image20.png>
</file>

<file path=ppt/media/image3.tmp>
</file>

<file path=ppt/media/image4.tmp>
</file>

<file path=ppt/media/image5.tmp>
</file>

<file path=ppt/media/image6.tmp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39389-D342-42C9-A280-8ADE336DA885}" type="datetime1">
              <a:rPr lang="en-US" smtClean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5ED82-9221-4209-9FC6-897FECC94D85}" type="datetime1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95C5F-8991-4788-8021-97F7E97CAA77}" type="datetime1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732C-99B6-468D-8E86-54127C661C29}" type="datetime1">
              <a:rPr lang="en-US" smtClean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96AA6-1553-455E-A701-5DB89675312A}" type="datetime1">
              <a:rPr lang="en-US" smtClean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7D05-0AAA-4191-8602-39A011BE220C}" type="datetime1">
              <a:rPr lang="en-US" smtClean="0"/>
              <a:t>4/13/2023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8012-90E5-4BF2-B13D-6DEC2EE5E086}" type="datetime1">
              <a:rPr lang="en-US" smtClean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2E2D-C320-4C5E-98F1-D60DBA71A352}" type="datetime1">
              <a:rPr lang="en-US" smtClean="0"/>
              <a:t>4/13/2023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C99D-E4E2-4DDF-8629-131208CB18B0}" type="datetime1">
              <a:rPr lang="en-US" smtClean="0"/>
              <a:t>4/13/2023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0CF4-5FC9-46F3-B596-BE1F927BA2F1}" type="datetime1">
              <a:rPr lang="en-US" smtClean="0"/>
              <a:t>4/13/2023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F1ABFC0-89FE-4355-9E74-11DC57FEA97E}" type="datetime1">
              <a:rPr lang="en-US" smtClean="0"/>
              <a:t>4/13/2023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B8B6D2-5532-4B59-9C5A-AB106F128946}" type="datetime1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1/relationships/webextension" Target="../webextensions/webextension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microsoft.com/office/2011/relationships/webextension" Target="../webextensions/webextension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1/relationships/webextension" Target="../webextensions/webextension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t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mp"/><Relationship Id="rId4" Type="http://schemas.openxmlformats.org/officeDocument/2006/relationships/image" Target="../media/image5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tmp"/><Relationship Id="rId4" Type="http://schemas.openxmlformats.org/officeDocument/2006/relationships/image" Target="../media/image9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microsoft.com/office/2011/relationships/webextension" Target="../webextensions/webextension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1/relationships/webextension" Target="../webextensions/webextension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microsoft.com/office/2011/relationships/webextension" Target="../webextensions/webextens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Temperature 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Jasmin Kaur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D425-071D-40B5-E7FD-C56E56A1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2947" y="108481"/>
            <a:ext cx="7729728" cy="614726"/>
          </a:xfrm>
        </p:spPr>
        <p:txBody>
          <a:bodyPr>
            <a:normAutofit fontScale="90000"/>
          </a:bodyPr>
          <a:lstStyle/>
          <a:p>
            <a:r>
              <a:rPr lang="en-US" dirty="0"/>
              <a:t>Inferential statistics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F4369F-437A-72F4-AF3F-204D87A833BB}"/>
              </a:ext>
            </a:extLst>
          </p:cNvPr>
          <p:cNvSpPr txBox="1">
            <a:spLocks/>
          </p:cNvSpPr>
          <p:nvPr/>
        </p:nvSpPr>
        <p:spPr>
          <a:xfrm>
            <a:off x="242924" y="6492175"/>
            <a:ext cx="6941647" cy="2573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1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*China is shown to heavily produce CO2 emissions compared to all other regions.</a:t>
            </a:r>
            <a:endParaRPr lang="en-US" sz="1100" dirty="0">
              <a:solidFill>
                <a:srgbClr val="252423"/>
              </a:solidFill>
              <a:latin typeface="Segoe UI" panose="020B0502040204020203" pitchFamily="34" charset="0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7" name="Content Placeholder 6" title="Microsoft Power BI">
                <a:extLst>
                  <a:ext uri="{FF2B5EF4-FFF2-40B4-BE49-F238E27FC236}">
                    <a16:creationId xmlns:a16="http://schemas.microsoft.com/office/drawing/2014/main" id="{81112F69-C0C2-1EB4-75CF-1F8775FA31EE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3588144575"/>
                  </p:ext>
                </p:extLst>
              </p:nvPr>
            </p:nvGraphicFramePr>
            <p:xfrm>
              <a:off x="307967" y="2085785"/>
              <a:ext cx="6941648" cy="439757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7" name="Content Placeholder 6" title="Microsoft Power BI">
                <a:extLst>
                  <a:ext uri="{FF2B5EF4-FFF2-40B4-BE49-F238E27FC236}">
                    <a16:creationId xmlns:a16="http://schemas.microsoft.com/office/drawing/2014/main" id="{81112F69-C0C2-1EB4-75CF-1F8775FA31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7967" y="2085785"/>
                <a:ext cx="6941648" cy="4397576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4D6891-706B-CF8C-E77B-E6C7447F2E2F}"/>
              </a:ext>
            </a:extLst>
          </p:cNvPr>
          <p:cNvSpPr txBox="1">
            <a:spLocks/>
          </p:cNvSpPr>
          <p:nvPr/>
        </p:nvSpPr>
        <p:spPr>
          <a:xfrm>
            <a:off x="307967" y="925190"/>
            <a:ext cx="11576066" cy="958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Further analysis on the relationship between temperature change and CO2 emissions results in a positive linear regression and proves a strong effect size between the two variables (correlation coefficient of 0.96).</a:t>
            </a:r>
            <a:r>
              <a:rPr lang="en-US" sz="1600" dirty="0">
                <a:solidFill>
                  <a:srgbClr val="252423"/>
                </a:solidFill>
                <a:latin typeface="Segoe UI" panose="020B0502040204020203" pitchFamily="34" charset="0"/>
              </a:rPr>
              <a:t> T</a:t>
            </a:r>
            <a:r>
              <a:rPr lang="en-US" sz="16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here is a 92% prediction rate that one variable will be affecting the other.</a:t>
            </a:r>
            <a:endParaRPr lang="en-US" sz="1600" dirty="0">
              <a:solidFill>
                <a:srgbClr val="252423"/>
              </a:solidFill>
              <a:latin typeface="Segoe UI" panose="020B0502040204020203" pitchFamily="34" charset="0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8" name="Add-in 7" title="Microsoft Power BI">
                <a:extLst>
                  <a:ext uri="{FF2B5EF4-FFF2-40B4-BE49-F238E27FC236}">
                    <a16:creationId xmlns:a16="http://schemas.microsoft.com/office/drawing/2014/main" id="{2A1F3A3F-466D-05BD-4243-3C588610E73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53402028"/>
                  </p:ext>
                </p:extLst>
              </p:nvPr>
            </p:nvGraphicFramePr>
            <p:xfrm>
              <a:off x="7573289" y="3429000"/>
              <a:ext cx="4310744" cy="146441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8" name="Add-in 7" title="Microsoft Power BI">
                <a:extLst>
                  <a:ext uri="{FF2B5EF4-FFF2-40B4-BE49-F238E27FC236}">
                    <a16:creationId xmlns:a16="http://schemas.microsoft.com/office/drawing/2014/main" id="{2A1F3A3F-466D-05BD-4243-3C588610E7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73289" y="3429000"/>
                <a:ext cx="4310744" cy="1464415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136ED90F-DDEA-8B3C-CD93-C21A7B2172C6}"/>
              </a:ext>
            </a:extLst>
          </p:cNvPr>
          <p:cNvSpPr txBox="1"/>
          <p:nvPr/>
        </p:nvSpPr>
        <p:spPr>
          <a:xfrm>
            <a:off x="7573289" y="4893415"/>
            <a:ext cx="16019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Correlation Strength</a:t>
            </a:r>
          </a:p>
          <a:p>
            <a:r>
              <a:rPr lang="en-US" sz="1100" dirty="0"/>
              <a:t>0 = weak</a:t>
            </a:r>
          </a:p>
          <a:p>
            <a:r>
              <a:rPr lang="en-US" sz="1100" dirty="0"/>
              <a:t>1 = strong</a:t>
            </a:r>
          </a:p>
        </p:txBody>
      </p:sp>
    </p:spTree>
    <p:extLst>
      <p:ext uri="{BB962C8B-B14F-4D97-AF65-F5344CB8AC3E}">
        <p14:creationId xmlns:p14="http://schemas.microsoft.com/office/powerpoint/2010/main" val="2602722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D425-071D-40B5-E7FD-C56E56A1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2947" y="108481"/>
            <a:ext cx="7729728" cy="614726"/>
          </a:xfrm>
        </p:spPr>
        <p:txBody>
          <a:bodyPr>
            <a:normAutofit fontScale="90000"/>
          </a:bodyPr>
          <a:lstStyle/>
          <a:p>
            <a:r>
              <a:rPr lang="en-US" dirty="0"/>
              <a:t>Insights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4D6891-706B-CF8C-E77B-E6C7447F2E2F}"/>
              </a:ext>
            </a:extLst>
          </p:cNvPr>
          <p:cNvSpPr txBox="1">
            <a:spLocks/>
          </p:cNvSpPr>
          <p:nvPr/>
        </p:nvSpPr>
        <p:spPr>
          <a:xfrm>
            <a:off x="307966" y="925190"/>
            <a:ext cx="11493871" cy="84173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252423"/>
                </a:solidFill>
                <a:latin typeface="Segoe UI" panose="020B0502040204020203" pitchFamily="34" charset="0"/>
              </a:rPr>
              <a:t>The gradual rise of CO2 levels has directly caused higher temperature changes around the globe.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252423"/>
                </a:solidFill>
                <a:latin typeface="Segoe UI" panose="020B0502040204020203" pitchFamily="34" charset="0"/>
              </a:rPr>
              <a:t>Countries that have a combination of both large land mass and high CO2 contribution are facing the most consequences through climate change.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>
              <a:solidFill>
                <a:srgbClr val="252423"/>
              </a:solidFill>
              <a:latin typeface="Segoe UI" panose="020B0502040204020203" pitchFamily="34" charset="0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0" name="Content Placeholder 9" title="Microsoft Power BI">
                <a:extLst>
                  <a:ext uri="{FF2B5EF4-FFF2-40B4-BE49-F238E27FC236}">
                    <a16:creationId xmlns:a16="http://schemas.microsoft.com/office/drawing/2014/main" id="{C95DCCC2-F5D3-B0CC-B653-DC467BE9C703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3395795715"/>
                  </p:ext>
                </p:extLst>
              </p:nvPr>
            </p:nvGraphicFramePr>
            <p:xfrm>
              <a:off x="375135" y="2304066"/>
              <a:ext cx="5791200" cy="3628744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0" name="Content Placeholder 9" title="Microsoft Power BI">
                <a:extLst>
                  <a:ext uri="{FF2B5EF4-FFF2-40B4-BE49-F238E27FC236}">
                    <a16:creationId xmlns:a16="http://schemas.microsoft.com/office/drawing/2014/main" id="{C95DCCC2-F5D3-B0CC-B653-DC467BE9C7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135" y="2304066"/>
                <a:ext cx="5791200" cy="3628744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Picture 1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6F0A730-7F6B-EA4F-522F-FECF5C21E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5395" y="1967219"/>
            <a:ext cx="1076442" cy="13474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D7B65FC-F0F0-ABDF-FEB0-B87EA01647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1104" y="1967219"/>
            <a:ext cx="4434291" cy="44576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705BB76-3975-5754-01FA-7C9FA8122C28}"/>
              </a:ext>
            </a:extLst>
          </p:cNvPr>
          <p:cNvSpPr/>
          <p:nvPr/>
        </p:nvSpPr>
        <p:spPr>
          <a:xfrm>
            <a:off x="9368702" y="1762647"/>
            <a:ext cx="1067946" cy="36438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Russia</a:t>
            </a:r>
          </a:p>
          <a:p>
            <a:pPr algn="ctr"/>
            <a:r>
              <a:rPr lang="en-US" sz="1100" dirty="0"/>
              <a:t>1.48</a:t>
            </a:r>
          </a:p>
        </p:txBody>
      </p:sp>
    </p:spTree>
    <p:extLst>
      <p:ext uri="{BB962C8B-B14F-4D97-AF65-F5344CB8AC3E}">
        <p14:creationId xmlns:p14="http://schemas.microsoft.com/office/powerpoint/2010/main" val="2578804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EB7BC4-BCC0-F754-9599-4F92D6E5D9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/>
        </p:blipFill>
        <p:spPr>
          <a:xfrm>
            <a:off x="4094480" y="0"/>
            <a:ext cx="8829039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40620-8485-4E4F-A230-AB4651ED1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Problem 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DFDAA-AF85-E42D-4C88-5F4A231E2F10}"/>
              </a:ext>
            </a:extLst>
          </p:cNvPr>
          <p:cNvSpPr txBox="1"/>
          <p:nvPr/>
        </p:nvSpPr>
        <p:spPr>
          <a:xfrm>
            <a:off x="207817" y="3014978"/>
            <a:ext cx="4347557" cy="30386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sz="1500" b="0" i="0" dirty="0">
                <a:solidFill>
                  <a:schemeClr val="bg1"/>
                </a:solidFill>
                <a:effectLst/>
              </a:rPr>
              <a:t>The mean surface temperature change has been consistently rising worldwide, alerting signs of </a:t>
            </a:r>
            <a:r>
              <a:rPr lang="en-US" sz="1500" b="1" i="0" dirty="0">
                <a:solidFill>
                  <a:schemeClr val="bg1"/>
                </a:solidFill>
                <a:effectLst/>
              </a:rPr>
              <a:t>climate change </a:t>
            </a:r>
            <a:r>
              <a:rPr lang="en-US" sz="1500" b="0" i="0" dirty="0">
                <a:solidFill>
                  <a:schemeClr val="bg1"/>
                </a:solidFill>
                <a:effectLst/>
              </a:rPr>
              <a:t>and </a:t>
            </a:r>
            <a:r>
              <a:rPr lang="en-US" sz="1500" b="1" i="0" dirty="0">
                <a:solidFill>
                  <a:schemeClr val="bg1"/>
                </a:solidFill>
                <a:effectLst/>
              </a:rPr>
              <a:t>global warming</a:t>
            </a:r>
            <a:r>
              <a:rPr lang="en-US" sz="1500" dirty="0">
                <a:solidFill>
                  <a:schemeClr val="bg1"/>
                </a:solidFill>
              </a:rPr>
              <a:t> – which is caused by the burning of fossil fuels. </a:t>
            </a:r>
            <a:r>
              <a:rPr lang="en-US" sz="1500" b="0" i="0" dirty="0">
                <a:solidFill>
                  <a:schemeClr val="bg1"/>
                </a:solidFill>
                <a:effectLst/>
              </a:rPr>
              <a:t> </a:t>
            </a:r>
            <a:endParaRPr lang="en-US" sz="1500" dirty="0">
              <a:solidFill>
                <a:schemeClr val="bg1"/>
              </a:solidFill>
            </a:endParaRPr>
          </a:p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sz="1500" b="0" i="0" dirty="0">
                <a:solidFill>
                  <a:schemeClr val="bg1"/>
                </a:solidFill>
                <a:effectLst/>
              </a:rPr>
              <a:t>Temperature change across the world have risen by 87% since 2000-2020.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endParaRPr lang="en-US" sz="1500" dirty="0">
              <a:solidFill>
                <a:schemeClr val="bg1"/>
              </a:solidFill>
            </a:endParaRPr>
          </a:p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sz="1500" i="1" dirty="0">
                <a:solidFill>
                  <a:schemeClr val="bg1"/>
                </a:solidFill>
              </a:rPr>
              <a:t>C</a:t>
            </a:r>
            <a:r>
              <a:rPr lang="en-US" sz="1500" b="0" i="1" dirty="0">
                <a:solidFill>
                  <a:schemeClr val="bg1"/>
                </a:solidFill>
                <a:effectLst/>
              </a:rPr>
              <a:t>an the reduction of CO2 emissions stabilize the rate of temperature change globally for the upcoming years?</a:t>
            </a:r>
          </a:p>
        </p:txBody>
      </p:sp>
    </p:spTree>
    <p:extLst>
      <p:ext uri="{BB962C8B-B14F-4D97-AF65-F5344CB8AC3E}">
        <p14:creationId xmlns:p14="http://schemas.microsoft.com/office/powerpoint/2010/main" val="3444385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73A34-FAC7-F575-802C-87A78C9E5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30" y="134459"/>
            <a:ext cx="1604356" cy="488996"/>
          </a:xfrm>
        </p:spPr>
        <p:txBody>
          <a:bodyPr>
            <a:noAutofit/>
          </a:bodyPr>
          <a:lstStyle/>
          <a:p>
            <a:r>
              <a:rPr lang="en-US" sz="1400" dirty="0"/>
              <a:t>Technical approach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B55F3E-206B-966B-4D79-9CAB3CBF751E}"/>
              </a:ext>
            </a:extLst>
          </p:cNvPr>
          <p:cNvSpPr txBox="1"/>
          <p:nvPr/>
        </p:nvSpPr>
        <p:spPr>
          <a:xfrm>
            <a:off x="1581912" y="2269375"/>
            <a:ext cx="2632641" cy="368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Issues to Explore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063C01-312B-B941-D37E-9135146ECA97}"/>
              </a:ext>
            </a:extLst>
          </p:cNvPr>
          <p:cNvSpPr txBox="1"/>
          <p:nvPr/>
        </p:nvSpPr>
        <p:spPr>
          <a:xfrm>
            <a:off x="6338315" y="2288772"/>
            <a:ext cx="2632641" cy="368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do we do this?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5109CCD-9366-5B98-994E-58C7B9E2D70F}"/>
              </a:ext>
            </a:extLst>
          </p:cNvPr>
          <p:cNvSpPr/>
          <p:nvPr/>
        </p:nvSpPr>
        <p:spPr>
          <a:xfrm>
            <a:off x="1662545" y="2726575"/>
            <a:ext cx="4191141" cy="75521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When did the temperature start to fluctuate abnormally?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D946F53-4D0B-94C0-47A3-BBB14400EC07}"/>
              </a:ext>
            </a:extLst>
          </p:cNvPr>
          <p:cNvSpPr/>
          <p:nvPr/>
        </p:nvSpPr>
        <p:spPr>
          <a:xfrm>
            <a:off x="1662545" y="3772314"/>
            <a:ext cx="4191141" cy="89528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Can we identify which territories have been facing the highest temperature changes?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3DCE71A-B9BA-7757-F7CB-E2B2B73DEB82}"/>
              </a:ext>
            </a:extLst>
          </p:cNvPr>
          <p:cNvSpPr/>
          <p:nvPr/>
        </p:nvSpPr>
        <p:spPr>
          <a:xfrm>
            <a:off x="1662545" y="4958123"/>
            <a:ext cx="4191141" cy="95222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How strong is the relationship of CO2 emissions to temperature change?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F75B834-51DB-43C5-E24A-0366A8752C0C}"/>
              </a:ext>
            </a:extLst>
          </p:cNvPr>
          <p:cNvSpPr/>
          <p:nvPr/>
        </p:nvSpPr>
        <p:spPr>
          <a:xfrm>
            <a:off x="6338315" y="2714106"/>
            <a:ext cx="4838008" cy="76768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We can compare the timelines of temperature change to the impacting variable of gas emissions.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BBAB259-65E4-AD9D-FDCF-53BA57A3310D}"/>
              </a:ext>
            </a:extLst>
          </p:cNvPr>
          <p:cNvSpPr/>
          <p:nvPr/>
        </p:nvSpPr>
        <p:spPr>
          <a:xfrm>
            <a:off x="6338315" y="3772314"/>
            <a:ext cx="4838008" cy="895281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If we model all countries across the globe, we may be able to discover other important factors.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6816A3E-B654-C7F8-3337-3BF618197F62}"/>
              </a:ext>
            </a:extLst>
          </p:cNvPr>
          <p:cNvSpPr/>
          <p:nvPr/>
        </p:nvSpPr>
        <p:spPr>
          <a:xfrm>
            <a:off x="6338315" y="4958122"/>
            <a:ext cx="4838008" cy="95222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Diving into the information provided, does CO2 levels indicate that emissions </a:t>
            </a:r>
            <a:r>
              <a:rPr lang="en-US" i="1" dirty="0">
                <a:solidFill>
                  <a:schemeClr val="tx1"/>
                </a:solidFill>
              </a:rPr>
              <a:t>are</a:t>
            </a:r>
            <a:r>
              <a:rPr lang="en-US" dirty="0">
                <a:solidFill>
                  <a:schemeClr val="tx1"/>
                </a:solidFill>
              </a:rPr>
              <a:t> the underlying cause?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EC5088-1AD6-8CA7-4600-D3D78E0907C0}"/>
              </a:ext>
            </a:extLst>
          </p:cNvPr>
          <p:cNvSpPr txBox="1"/>
          <p:nvPr/>
        </p:nvSpPr>
        <p:spPr>
          <a:xfrm>
            <a:off x="1581426" y="1065082"/>
            <a:ext cx="9513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rise of temperature change is due to greenhouse gas emissions, especially throughout the recent years.</a:t>
            </a:r>
          </a:p>
        </p:txBody>
      </p:sp>
    </p:spTree>
    <p:extLst>
      <p:ext uri="{BB962C8B-B14F-4D97-AF65-F5344CB8AC3E}">
        <p14:creationId xmlns:p14="http://schemas.microsoft.com/office/powerpoint/2010/main" val="3187972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40620-8485-4E4F-A230-AB4651ED1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Executive 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DFDAA-AF85-E42D-4C88-5F4A231E2F10}"/>
              </a:ext>
            </a:extLst>
          </p:cNvPr>
          <p:cNvSpPr txBox="1"/>
          <p:nvPr/>
        </p:nvSpPr>
        <p:spPr>
          <a:xfrm>
            <a:off x="228237" y="2547355"/>
            <a:ext cx="4240635" cy="15502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sz="1500" dirty="0">
                <a:solidFill>
                  <a:schemeClr val="bg1"/>
                </a:solidFill>
              </a:rPr>
              <a:t>T</a:t>
            </a:r>
            <a:r>
              <a:rPr lang="en-US" sz="1500" b="0" i="0" dirty="0">
                <a:solidFill>
                  <a:schemeClr val="bg1"/>
                </a:solidFill>
                <a:effectLst/>
              </a:rPr>
              <a:t>he cause of yearly temperature fluctuations has a direct relationship to the usage of greenhouse gas emissions</a:t>
            </a:r>
            <a:r>
              <a:rPr lang="en-US" sz="1500" dirty="0">
                <a:solidFill>
                  <a:schemeClr val="bg1"/>
                </a:solidFill>
              </a:rPr>
              <a:t>. 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r>
              <a:rPr lang="en-US" sz="1500" b="0" i="0" dirty="0">
                <a:solidFill>
                  <a:schemeClr val="bg1"/>
                </a:solidFill>
                <a:effectLst/>
              </a:rPr>
              <a:t>Larger land masses such as Russia, China and the US are being affected the most by climate change due to their large consumption of CO2 emissions.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endParaRPr lang="en-US" sz="1500" b="0" i="0" dirty="0">
              <a:solidFill>
                <a:schemeClr val="bg1"/>
              </a:solidFill>
              <a:effectLst/>
            </a:endParaRPr>
          </a:p>
          <a:p>
            <a:pPr defTabSz="9144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</a:pPr>
            <a:endParaRPr lang="en-US" sz="1500" b="0" i="0" dirty="0">
              <a:solidFill>
                <a:schemeClr val="bg1"/>
              </a:solidFill>
              <a:effectLst/>
            </a:endParaRPr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5BB496DD-4498-849A-C5B1-714542AFA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125" y="482933"/>
            <a:ext cx="3626036" cy="5334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6060EEE-97AD-D607-BDDB-26119D61091D}"/>
              </a:ext>
            </a:extLst>
          </p:cNvPr>
          <p:cNvSpPr txBox="1"/>
          <p:nvPr/>
        </p:nvSpPr>
        <p:spPr>
          <a:xfrm>
            <a:off x="4846746" y="144379"/>
            <a:ext cx="7143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Positive and strong association between temperature change and CO2 emissions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18C8C2-62FD-0A5C-04D4-A4D65E1C6D21}"/>
              </a:ext>
            </a:extLst>
          </p:cNvPr>
          <p:cNvSpPr txBox="1"/>
          <p:nvPr/>
        </p:nvSpPr>
        <p:spPr>
          <a:xfrm>
            <a:off x="8701826" y="457259"/>
            <a:ext cx="31488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252423"/>
                </a:solidFill>
                <a:effectLst/>
                <a:latin typeface="+mj-lt"/>
              </a:rPr>
              <a:t>92% prediction rate that one variable will be affecting the other</a:t>
            </a:r>
            <a:endParaRPr lang="en-US" sz="1600" dirty="0">
              <a:latin typeface="+mj-lt"/>
            </a:endParaRPr>
          </a:p>
        </p:txBody>
      </p:sp>
      <p:pic>
        <p:nvPicPr>
          <p:cNvPr id="21" name="Picture 20" descr="Chart&#10;&#10;Description automatically generated">
            <a:extLst>
              <a:ext uri="{FF2B5EF4-FFF2-40B4-BE49-F238E27FC236}">
                <a16:creationId xmlns:a16="http://schemas.microsoft.com/office/drawing/2014/main" id="{CEAEE289-4BBE-7EBE-D32E-9CFEB1357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8" y="4441372"/>
            <a:ext cx="4505284" cy="2254938"/>
          </a:xfrm>
          <a:prstGeom prst="rect">
            <a:avLst/>
          </a:prstGeom>
        </p:spPr>
      </p:pic>
      <p:pic>
        <p:nvPicPr>
          <p:cNvPr id="23" name="Picture 22" descr="Chart, line chart, histogram&#10;&#10;Description automatically generated">
            <a:extLst>
              <a:ext uri="{FF2B5EF4-FFF2-40B4-BE49-F238E27FC236}">
                <a16:creationId xmlns:a16="http://schemas.microsoft.com/office/drawing/2014/main" id="{6AE1ACCD-CF67-5EED-10DE-922ED38F8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4319" y="4403693"/>
            <a:ext cx="4367506" cy="225493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CCDE9C3-5C46-57B4-0E94-59EDAABCE29D}"/>
              </a:ext>
            </a:extLst>
          </p:cNvPr>
          <p:cNvSpPr txBox="1"/>
          <p:nvPr/>
        </p:nvSpPr>
        <p:spPr>
          <a:xfrm>
            <a:off x="4936125" y="4444461"/>
            <a:ext cx="2299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top CO2 emitting countries are the US, Russia, and China.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462105-2E6D-84CB-A806-5DB40FDFBAC2}"/>
              </a:ext>
            </a:extLst>
          </p:cNvPr>
          <p:cNvSpPr txBox="1"/>
          <p:nvPr/>
        </p:nvSpPr>
        <p:spPr>
          <a:xfrm>
            <a:off x="4946154" y="5308623"/>
            <a:ext cx="21834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However, Russia faces the most temperature change due to having the largest land mass.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EA1CB2A-37C8-E8D3-27E3-AD358F08B04C}"/>
              </a:ext>
            </a:extLst>
          </p:cNvPr>
          <p:cNvCxnSpPr>
            <a:cxnSpLocks/>
          </p:cNvCxnSpPr>
          <p:nvPr/>
        </p:nvCxnSpPr>
        <p:spPr>
          <a:xfrm>
            <a:off x="4936125" y="1271910"/>
            <a:ext cx="6914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Chart&#10;&#10;Description automatically generated">
            <a:extLst>
              <a:ext uri="{FF2B5EF4-FFF2-40B4-BE49-F238E27FC236}">
                <a16:creationId xmlns:a16="http://schemas.microsoft.com/office/drawing/2014/main" id="{967D4659-1208-AE93-9511-E7387EAE4A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6125" y="1404810"/>
            <a:ext cx="4379755" cy="263489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0391DBC-11D7-EEB8-17BC-DA5B770300DA}"/>
              </a:ext>
            </a:extLst>
          </p:cNvPr>
          <p:cNvSpPr txBox="1"/>
          <p:nvPr/>
        </p:nvSpPr>
        <p:spPr>
          <a:xfrm>
            <a:off x="9315880" y="1404810"/>
            <a:ext cx="25928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Europe and North America have been facing high temperature fluctuations since the 1990s.</a:t>
            </a:r>
          </a:p>
        </p:txBody>
      </p:sp>
    </p:spTree>
    <p:extLst>
      <p:ext uri="{BB962C8B-B14F-4D97-AF65-F5344CB8AC3E}">
        <p14:creationId xmlns:p14="http://schemas.microsoft.com/office/powerpoint/2010/main" val="2636377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D425-071D-40B5-E7FD-C56E56A1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2947" y="108481"/>
            <a:ext cx="7729728" cy="614726"/>
          </a:xfrm>
        </p:spPr>
        <p:txBody>
          <a:bodyPr>
            <a:normAutofit fontScale="90000"/>
          </a:bodyPr>
          <a:lstStyle/>
          <a:p>
            <a:r>
              <a:rPr lang="en-US" dirty="0"/>
              <a:t>From a world perspective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6" name="Content Placeholder 5" title="Microsoft Power BI">
                <a:extLst>
                  <a:ext uri="{FF2B5EF4-FFF2-40B4-BE49-F238E27FC236}">
                    <a16:creationId xmlns:a16="http://schemas.microsoft.com/office/drawing/2014/main" id="{7723E468-D76C-AF19-A993-E1C5AD01633E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3251589481"/>
                  </p:ext>
                </p:extLst>
              </p:nvPr>
            </p:nvGraphicFramePr>
            <p:xfrm>
              <a:off x="684414" y="2043194"/>
              <a:ext cx="10706793" cy="459104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Content Placeholder 5" title="Microsoft Power BI">
                <a:extLst>
                  <a:ext uri="{FF2B5EF4-FFF2-40B4-BE49-F238E27FC236}">
                    <a16:creationId xmlns:a16="http://schemas.microsoft.com/office/drawing/2014/main" id="{7723E468-D76C-AF19-A993-E1C5AD01633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4414" y="2043194"/>
                <a:ext cx="10706793" cy="4591049"/>
              </a:xfrm>
              <a:prstGeom prst="rect">
                <a:avLst/>
              </a:prstGeom>
            </p:spPr>
          </p:pic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F4369F-437A-72F4-AF3F-204D87A833BB}"/>
              </a:ext>
            </a:extLst>
          </p:cNvPr>
          <p:cNvSpPr txBox="1">
            <a:spLocks/>
          </p:cNvSpPr>
          <p:nvPr/>
        </p:nvSpPr>
        <p:spPr>
          <a:xfrm>
            <a:off x="684414" y="877062"/>
            <a:ext cx="10706794" cy="8761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252423"/>
                </a:solidFill>
                <a:latin typeface="Segoe UI" panose="020B0502040204020203" pitchFamily="34" charset="0"/>
              </a:rPr>
              <a:t>Temperature change has been rapidly increasing globally, especially in the 21</a:t>
            </a:r>
            <a:r>
              <a:rPr lang="en-US" sz="1600" baseline="30000" dirty="0">
                <a:solidFill>
                  <a:srgbClr val="252423"/>
                </a:solidFill>
                <a:latin typeface="Segoe UI" panose="020B0502040204020203" pitchFamily="34" charset="0"/>
              </a:rPr>
              <a:t>st</a:t>
            </a:r>
            <a:r>
              <a:rPr lang="en-US" sz="1600" dirty="0">
                <a:solidFill>
                  <a:srgbClr val="252423"/>
                </a:solidFill>
                <a:latin typeface="Segoe UI" panose="020B0502040204020203" pitchFamily="34" charset="0"/>
              </a:rPr>
              <a:t> century, showing an 87% change. Industrialized countries (Annex I) are facing higher temperature changes than developing countries (Non-Annex I).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950CFF-1A94-4FAA-23E9-64BB2537584A}"/>
              </a:ext>
            </a:extLst>
          </p:cNvPr>
          <p:cNvSpPr/>
          <p:nvPr/>
        </p:nvSpPr>
        <p:spPr>
          <a:xfrm>
            <a:off x="6281630" y="3581973"/>
            <a:ext cx="1067946" cy="3643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2000</a:t>
            </a:r>
          </a:p>
          <a:p>
            <a:pPr algn="ctr"/>
            <a:r>
              <a:rPr lang="en-US" sz="1100" dirty="0"/>
              <a:t>World: .66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211D78-7B5E-ED9F-5C7B-1DD5330F577F}"/>
              </a:ext>
            </a:extLst>
          </p:cNvPr>
          <p:cNvSpPr/>
          <p:nvPr/>
        </p:nvSpPr>
        <p:spPr>
          <a:xfrm>
            <a:off x="9005350" y="2770701"/>
            <a:ext cx="1067946" cy="41365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2020</a:t>
            </a:r>
          </a:p>
          <a:p>
            <a:pPr algn="ctr"/>
            <a:r>
              <a:rPr lang="en-US" sz="1100" dirty="0"/>
              <a:t>World: 1.67</a:t>
            </a:r>
          </a:p>
        </p:txBody>
      </p:sp>
    </p:spTree>
    <p:extLst>
      <p:ext uri="{BB962C8B-B14F-4D97-AF65-F5344CB8AC3E}">
        <p14:creationId xmlns:p14="http://schemas.microsoft.com/office/powerpoint/2010/main" val="336522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D425-071D-40B5-E7FD-C56E56A1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2947" y="108481"/>
            <a:ext cx="7729728" cy="614726"/>
          </a:xfrm>
        </p:spPr>
        <p:txBody>
          <a:bodyPr>
            <a:normAutofit fontScale="90000"/>
          </a:bodyPr>
          <a:lstStyle/>
          <a:p>
            <a:r>
              <a:rPr lang="en-US" dirty="0"/>
              <a:t>From a world perspective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475E6-5E51-5C43-0807-902F0DA8A6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1548" y="962615"/>
            <a:ext cx="9650595" cy="891124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6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Out of the 7 continents, Europe's temperature is highly fluctuating along with North America throughout the recent years, with peak temperatures almost every four years.</a:t>
            </a:r>
            <a:endParaRPr lang="en-US" sz="1600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6" name="Content Placeholder 5" title="Microsoft Power BI">
                <a:extLst>
                  <a:ext uri="{FF2B5EF4-FFF2-40B4-BE49-F238E27FC236}">
                    <a16:creationId xmlns:a16="http://schemas.microsoft.com/office/drawing/2014/main" id="{95792DE1-E204-691B-C354-411074F32C50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1734437821"/>
                  </p:ext>
                </p:extLst>
              </p:nvPr>
            </p:nvGraphicFramePr>
            <p:xfrm>
              <a:off x="201548" y="2093147"/>
              <a:ext cx="7326783" cy="457508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Content Placeholder 5" title="Microsoft Power BI">
                <a:extLst>
                  <a:ext uri="{FF2B5EF4-FFF2-40B4-BE49-F238E27FC236}">
                    <a16:creationId xmlns:a16="http://schemas.microsoft.com/office/drawing/2014/main" id="{95792DE1-E204-691B-C354-411074F32C5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548" y="2093147"/>
                <a:ext cx="7326783" cy="4575089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CA03D2C6-4617-1C9C-612B-2EF0DD491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605" y="2093147"/>
            <a:ext cx="3350763" cy="3243335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44191BCE-2763-4D2B-9F83-F8E7C2CF5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4331" y="224124"/>
            <a:ext cx="1321037" cy="1869023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13E1B90-F748-784F-721B-C06A726F4121}"/>
              </a:ext>
            </a:extLst>
          </p:cNvPr>
          <p:cNvSpPr/>
          <p:nvPr/>
        </p:nvSpPr>
        <p:spPr>
          <a:xfrm>
            <a:off x="7727711" y="5486400"/>
            <a:ext cx="4017657" cy="114747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When looking at the variance in this global heatmap, the area of European countries confirm to have faced the most changing temperatures overtime.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63236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D425-071D-40B5-E7FD-C56E56A1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2947" y="108481"/>
            <a:ext cx="7729728" cy="614726"/>
          </a:xfrm>
        </p:spPr>
        <p:txBody>
          <a:bodyPr>
            <a:normAutofit fontScale="90000"/>
          </a:bodyPr>
          <a:lstStyle/>
          <a:p>
            <a:r>
              <a:rPr lang="en-US" dirty="0"/>
              <a:t>Co2 emissions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F4369F-437A-72F4-AF3F-204D87A833BB}"/>
              </a:ext>
            </a:extLst>
          </p:cNvPr>
          <p:cNvSpPr txBox="1">
            <a:spLocks/>
          </p:cNvSpPr>
          <p:nvPr/>
        </p:nvSpPr>
        <p:spPr>
          <a:xfrm>
            <a:off x="684414" y="877062"/>
            <a:ext cx="10706794" cy="8761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252423"/>
                </a:solidFill>
                <a:latin typeface="Segoe UI" panose="020B0502040204020203" pitchFamily="34" charset="0"/>
              </a:rPr>
              <a:t>CO2 levels have slowly increased from year to year also, possibly contributing to higher temperatures. From 2000-2020, there is a 47% increase shown.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0" name="Add-in 9" title="Microsoft Power BI">
                <a:extLst>
                  <a:ext uri="{FF2B5EF4-FFF2-40B4-BE49-F238E27FC236}">
                    <a16:creationId xmlns:a16="http://schemas.microsoft.com/office/drawing/2014/main" id="{E6826221-A261-B344-A527-53E5811D898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03471862"/>
                  </p:ext>
                </p:extLst>
              </p:nvPr>
            </p:nvGraphicFramePr>
            <p:xfrm>
              <a:off x="684414" y="1753173"/>
              <a:ext cx="10706795" cy="4895134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0" name="Add-in 9" title="Microsoft Power BI">
                <a:extLst>
                  <a:ext uri="{FF2B5EF4-FFF2-40B4-BE49-F238E27FC236}">
                    <a16:creationId xmlns:a16="http://schemas.microsoft.com/office/drawing/2014/main" id="{E6826221-A261-B344-A527-53E5811D898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4414" y="1753173"/>
                <a:ext cx="10706795" cy="4895134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DE950CFF-1A94-4FAA-23E9-64BB2537584A}"/>
              </a:ext>
            </a:extLst>
          </p:cNvPr>
          <p:cNvSpPr/>
          <p:nvPr/>
        </p:nvSpPr>
        <p:spPr>
          <a:xfrm>
            <a:off x="7261012" y="3246807"/>
            <a:ext cx="1067946" cy="3643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2000</a:t>
            </a:r>
          </a:p>
          <a:p>
            <a:pPr algn="ctr"/>
            <a:r>
              <a:rPr lang="en-US" sz="1100" dirty="0"/>
              <a:t>4,650,070,698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211D78-7B5E-ED9F-5C7B-1DD5330F577F}"/>
              </a:ext>
            </a:extLst>
          </p:cNvPr>
          <p:cNvSpPr/>
          <p:nvPr/>
        </p:nvSpPr>
        <p:spPr>
          <a:xfrm>
            <a:off x="10011086" y="2086332"/>
            <a:ext cx="1067946" cy="41365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2020</a:t>
            </a:r>
          </a:p>
          <a:p>
            <a:pPr algn="ctr"/>
            <a:r>
              <a:rPr lang="en-US" sz="1100" dirty="0"/>
              <a:t>7,518,580,568</a:t>
            </a:r>
          </a:p>
        </p:txBody>
      </p:sp>
    </p:spTree>
    <p:extLst>
      <p:ext uri="{BB962C8B-B14F-4D97-AF65-F5344CB8AC3E}">
        <p14:creationId xmlns:p14="http://schemas.microsoft.com/office/powerpoint/2010/main" val="1826969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D425-071D-40B5-E7FD-C56E56A1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2947" y="108481"/>
            <a:ext cx="7729728" cy="614726"/>
          </a:xfrm>
        </p:spPr>
        <p:txBody>
          <a:bodyPr>
            <a:normAutofit fontScale="90000"/>
          </a:bodyPr>
          <a:lstStyle/>
          <a:p>
            <a:r>
              <a:rPr lang="en-US" dirty="0"/>
              <a:t>CO2 Emissions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475E6-5E51-5C43-0807-902F0DA8A6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639" y="829733"/>
            <a:ext cx="11069053" cy="1177822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sz="16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Looking into </a:t>
            </a:r>
            <a:r>
              <a:rPr lang="en-US" sz="1600" dirty="0">
                <a:solidFill>
                  <a:srgbClr val="252423"/>
                </a:solidFill>
                <a:latin typeface="Segoe UI" panose="020B0502040204020203" pitchFamily="34" charset="0"/>
              </a:rPr>
              <a:t>the 21</a:t>
            </a:r>
            <a:r>
              <a:rPr lang="en-US" sz="1600" baseline="30000" dirty="0">
                <a:solidFill>
                  <a:srgbClr val="252423"/>
                </a:solidFill>
                <a:latin typeface="Segoe UI" panose="020B0502040204020203" pitchFamily="34" charset="0"/>
              </a:rPr>
              <a:t>st</a:t>
            </a:r>
            <a:r>
              <a:rPr lang="en-US" sz="1600" dirty="0">
                <a:solidFill>
                  <a:srgbClr val="252423"/>
                </a:solidFill>
                <a:latin typeface="Segoe UI" panose="020B0502040204020203" pitchFamily="34" charset="0"/>
              </a:rPr>
              <a:t> </a:t>
            </a:r>
            <a:r>
              <a:rPr lang="en-US" sz="16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century, the top 3 countries contributing to climate change are the United States (.36 T), China (.14 T), and Russia (.10 T). </a:t>
            </a:r>
          </a:p>
          <a:p>
            <a:pPr marL="0" indent="0" algn="l">
              <a:buNone/>
            </a:pPr>
            <a:r>
              <a:rPr lang="en-US" sz="16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Because Russia holds the largest land mass in the world (11%), it is experiencing the highest temperature changes than the rest of the planet.</a:t>
            </a:r>
            <a:endParaRPr lang="en-US" sz="1600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9" name="Content Placeholder 8" title="Microsoft Power BI">
                <a:extLst>
                  <a:ext uri="{FF2B5EF4-FFF2-40B4-BE49-F238E27FC236}">
                    <a16:creationId xmlns:a16="http://schemas.microsoft.com/office/drawing/2014/main" id="{6E6348BA-D466-9AEA-56AB-7B1DC1DCEA0F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3245374397"/>
                  </p:ext>
                </p:extLst>
              </p:nvPr>
            </p:nvGraphicFramePr>
            <p:xfrm>
              <a:off x="101600" y="2159568"/>
              <a:ext cx="5994400" cy="460586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9" name="Content Placeholder 8" title="Microsoft Power BI">
                <a:extLst>
                  <a:ext uri="{FF2B5EF4-FFF2-40B4-BE49-F238E27FC236}">
                    <a16:creationId xmlns:a16="http://schemas.microsoft.com/office/drawing/2014/main" id="{6E6348BA-D466-9AEA-56AB-7B1DC1DCEA0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600" y="2159568"/>
                <a:ext cx="5994400" cy="4605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10" name="Add-in 9" title="Microsoft Power BI">
                <a:extLst>
                  <a:ext uri="{FF2B5EF4-FFF2-40B4-BE49-F238E27FC236}">
                    <a16:creationId xmlns:a16="http://schemas.microsoft.com/office/drawing/2014/main" id="{ECEE5C4F-FB46-AE2B-1212-8DC8AA2C0EA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72193865"/>
                  </p:ext>
                </p:extLst>
              </p:nvPr>
            </p:nvGraphicFramePr>
            <p:xfrm>
              <a:off x="6223000" y="2143653"/>
              <a:ext cx="5867400" cy="460586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10" name="Add-in 9" title="Microsoft Power BI">
                <a:extLst>
                  <a:ext uri="{FF2B5EF4-FFF2-40B4-BE49-F238E27FC236}">
                    <a16:creationId xmlns:a16="http://schemas.microsoft.com/office/drawing/2014/main" id="{ECEE5C4F-FB46-AE2B-1212-8DC8AA2C0E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23000" y="2143653"/>
                <a:ext cx="5867400" cy="46058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9683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D425-071D-40B5-E7FD-C56E56A1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2947" y="108481"/>
            <a:ext cx="7729728" cy="614726"/>
          </a:xfrm>
        </p:spPr>
        <p:txBody>
          <a:bodyPr>
            <a:normAutofit fontScale="90000"/>
          </a:bodyPr>
          <a:lstStyle/>
          <a:p>
            <a:r>
              <a:rPr lang="en-US" dirty="0"/>
              <a:t>Descriptive statistics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F4369F-437A-72F4-AF3F-204D87A833BB}"/>
              </a:ext>
            </a:extLst>
          </p:cNvPr>
          <p:cNvSpPr txBox="1">
            <a:spLocks/>
          </p:cNvSpPr>
          <p:nvPr/>
        </p:nvSpPr>
        <p:spPr>
          <a:xfrm>
            <a:off x="491305" y="877063"/>
            <a:ext cx="11405062" cy="891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Compared to the mean line, Russia is representing high variance and high standard deviation of data spread out and dispersed, making it harder to predict its yearly temperature </a:t>
            </a:r>
            <a:r>
              <a:rPr lang="en-US" sz="1600" dirty="0">
                <a:solidFill>
                  <a:srgbClr val="252423"/>
                </a:solidFill>
                <a:latin typeface="Segoe UI" panose="020B0502040204020203" pitchFamily="34" charset="0"/>
              </a:rPr>
              <a:t>fluctuations a</a:t>
            </a:r>
            <a:r>
              <a:rPr lang="en-US" sz="1600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nd CO2 levels.</a:t>
            </a:r>
            <a:endParaRPr lang="en-US" sz="1600" dirty="0">
              <a:solidFill>
                <a:srgbClr val="252423"/>
              </a:solidFill>
              <a:latin typeface="Segoe UI" panose="020B0502040204020203" pitchFamily="34" charset="0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7" name="Content Placeholder 6" title="Microsoft Power BI">
                <a:extLst>
                  <a:ext uri="{FF2B5EF4-FFF2-40B4-BE49-F238E27FC236}">
                    <a16:creationId xmlns:a16="http://schemas.microsoft.com/office/drawing/2014/main" id="{98964B58-8548-E1CE-7499-0DFE4B2D15A5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1522497247"/>
                  </p:ext>
                </p:extLst>
              </p:nvPr>
            </p:nvGraphicFramePr>
            <p:xfrm>
              <a:off x="185805" y="1676402"/>
              <a:ext cx="11819928" cy="270086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7" name="Content Placeholder 6" title="Microsoft Power BI">
                <a:extLst>
                  <a:ext uri="{FF2B5EF4-FFF2-40B4-BE49-F238E27FC236}">
                    <a16:creationId xmlns:a16="http://schemas.microsoft.com/office/drawing/2014/main" id="{98964B58-8548-E1CE-7499-0DFE4B2D15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805" y="1676402"/>
                <a:ext cx="11819928" cy="2700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8" name="Add-in 7" title="Microsoft Power BI">
                <a:extLst>
                  <a:ext uri="{FF2B5EF4-FFF2-40B4-BE49-F238E27FC236}">
                    <a16:creationId xmlns:a16="http://schemas.microsoft.com/office/drawing/2014/main" id="{C59D4064-19AD-5649-7A66-E5E8906BA6A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809017"/>
                  </p:ext>
                </p:extLst>
              </p:nvPr>
            </p:nvGraphicFramePr>
            <p:xfrm>
              <a:off x="185805" y="3979333"/>
              <a:ext cx="11819928" cy="287866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8" name="Add-in 7" title="Microsoft Power BI">
                <a:extLst>
                  <a:ext uri="{FF2B5EF4-FFF2-40B4-BE49-F238E27FC236}">
                    <a16:creationId xmlns:a16="http://schemas.microsoft.com/office/drawing/2014/main" id="{C59D4064-19AD-5649-7A66-E5E8906BA6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5805" y="3979333"/>
                <a:ext cx="11819928" cy="28786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11339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webextensions/_rels/webextension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webextensions/_rels/webextension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webextensions/_rels/webextension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webextensions/_rels/webextension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webextensions/_rels/webextension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webextensions/_rels/webextension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webextensions/_rels/webextension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webextensions/webextension1.xml><?xml version="1.0" encoding="utf-8"?>
<we:webextension xmlns:we="http://schemas.microsoft.com/office/webextensions/webextension/2010/11" id="{DF979123-AE1F-4E92-8237-A80CDE4412DD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bbW/bNhD+K4KAYRuQDSIpUtK+ZW4CBMjSLum6DUM/HMmTo1WWPEnukhX57ztK9up0tqXYSZNlLopAJo+ne+Pdc5T0wbdZPc3h+gwm6H/nf1+W7yZQvfOYf+AXt8e45Ym1sTA80NyEgVFpQFTltMnKova/++A3UI2xeZPVM8gdQxr8zTdaG62YlJxbZRMuJGr/7YEPef4Kxo4mhbzGA3+KVV0WkGd/YceCpppqhjcHPl5N87ICd6OLBhp0N3tP5PSbBGTfCpIDTJO9xws0TTd6jtOyaha/D/y6u2oFvT3nmLU3HJVFA1lBjN3YSsFpPM3yZk6ir4+uphVp+WFhrON2ksUAnIWgYpEgCo5cIYnQXE8dzYg0GJdVZiCnwY6d4/ZmoRE/8I+rctLynTsGiPKoaLLmmn4cku5kOu81Tqbe6BKKseP+uuUe3JBtf77ECtvlpJLNFlqetH+dyFjXnS1aknw2+WTG/booZ5XBc0w//mgFuSGHvKpKclcnTIVujO76BvJZ63NiepqRUqSfU8sNE+GXh0WBV96JZ8pZ0VQZ1l+269ZQ/1xWud1IcVYW36zm+faG/nRxs6TQIEU3Gnm16gf+ZfnniK4btM4BBx8Wnj6076EwNPqpKIfjcYVjWDjm6IHlXCbpzOcojmfFfAOwrZS4dzl/RahW2NN5ss6KcT7PCx83bBfyfk57ljhWjUtH+nfa1m530qqyslh9f92G+YusWux32l9HT9wdbj91GY0W/r6UuubJ43r41t3CA87i88LgOExK68w8gatsQtmZCNzeisCyOA1RgNaCa0jjoekx4iEkCAiJilFawRiafXo8o5JEghXe4QSd9htz39HM3WIjyWGdbeZxOKsbGuujSnuFIe2by0FiH1KBrSiY52T7PL3P0/s8vUueduOgwiBRCcRWAcYSWCiMY7jRFw1eNbq8uu0Jx40FSnArYosJj03MUmvV9txkGoVhYpXRNgAIEmEZbM8tYRBrK7SyaRwFiQ51pLfnBjaR1NNEYDhqgchJ0u25cSpkAQhMmDHIAq50HO3iBRZoK8M4QZ1yjhjIeGB1lZGKGROS/GZTHgUiNuHH6vq6nJ4NLqv1TP8xQwriTzfixWKCrn9cXNy5QI9e8tuF+QJzMsJ9lN1R2w9c+zQ6lyDNMLe+u8vLz5ZtNsCCJROsTCrkJ7oO2mDoLMRdrr+TOT8nzvnH4K3woHNcv/ifsLq5uUcAsDDlSqFWlM3bmyYIZcCYDgwTocuhSjxEx/6oLloUjV4oyoMgON0A42ie9czznnnRMx/2zMueedUzH/XMxz3zyeZ51mM/1mM/1mM/1mM/1mM/1mM/1mM/1mM/1mM/1mM/3tnvPvuDFelhJY5lj9QXrJBvY5F4Gt3MCqm/8MrUa0/v+oUe1DJcNGDeoe0EHJUTXT61JuKuvnvIrmFjGXw7P7oJ4oRbFtI+DUOTCpaGA8El9RnK0JKAQUAdQhoKAfujm/MZ8YbCO0YKwTayNp6CjC6zYvM5yU8FDVqvfdhRu/20fLjy6KcmtyLCBECRlBoeWZbGLApjFj7XiLgLgtojpD1CeniEtH6+L/7uH2Hd/cTwWZzA9mIYINqnhliewbFnpJTBQFn6j1KCtJgOfQAFzEQgQQc2Vdxww8JE7VazmuWataSB9xUxGlO5z7/+bGWr+T8BmTW23g7LpJFUsRSS8yjgUggmEvmM42IPZ/ZwZg9ntssoTwLRDBN1VQ2Pt8AxtYGGTL8SyqwEA79sgQLuZP0OCEiOiZKRtjYKlWIAUWoGAgFtTEqrdBxAJJNYMivYM074eyAwEAhow93DahGgjVSSmjCO02ccF3sgsAcCeyDwvwQC0TMCApENKcAsFzoNwJhQCZ4OBAKWubd/RBhqiAIGCVfSrkv4u8TUD1iNka1/QPPgr/etFmDNmc+jyrJ4kPUUg3OI5POYZExKTaEY6FBwLaLIqPUx2WffHxDqmYMFu0VbVWHe5h1vVGKaZibDotnO4/ci0bl38ccMqlVB1+vvySxvsnNaA5Xd9oD1gc3qQoHaFCEjFYYMpEtRUqmY7fCCYBgBM2lioiTkJmZCQ7LDa5pK8ohanyCSoRQ2TXQy+CyVWi+WQMwjliYi1mnCccc3p+4LKp+Vzb89+sh91d2+gere8qc2jLoniqqvePT1RvpTKKx3Wrq3JbwX+B7zckrh4I0G3eyUNkGzWEYMBq4q//ROClNO0DsuS3dbF/fNwNVn2HTLTibuizwn7J3lXv8Z2LoVL49GLzZ/0DCBPPdO6tzZc0mgrnsd+Nna23t5u3HXtvY/AUK3OY3CusrmU4//WG0n1W+6SFnWwp+4EuMuyllTT8HgKyi6FDft+GXY0pEzKUadydrrNreuCMv2E1t/HpD0728lYILZ+DsAAA==&quot;"/>
    <we:property name="creatorSessionId" value="&quot;3624b558-694f-4433-8ad4-7863b1b2b8f0&quot;"/>
    <we:property name="creatorTenantId" value="&quot;39c432a5-c2df-4aa4-9915-addc05fb585c&quot;"/>
    <we:property name="creatorUserId" value="&quot;1003200275352D0E&quot;"/>
    <we:property name="datasetId" value="&quot;afd00b4e-4a88-4b0a-afcc-c35a1607920a&quot;"/>
    <we:property name="embedUrl" value="&quot;/reportEmbed?reportId=0beadaf4-102d-4c4e-9fbf-4497cfb9010b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bbW/jNhL+K4KAQ1sgV4ikSEn95noTIGg22SZ72x4Oi8OQHDnqypIrydvkFvnvN5TsbrJnW4qdbHKpg8CQyOFw3jjzkJI++TarZzlcn8IU/R/8H8vywxSqDx7zD/xi0XZ29tPr0flP/z4dvT6k5nLWZGVR+z988huoJti8y+o55I4DNf7r/YEPef4GJu4uhbzGA3+GVV0WkGf/wY6YuppqjjcHPl7N8rICx/KigQYd249ETvc0N/te0IxgmuwjXqBputZznJVVs7w/8OvuqhXpbp9j1k44LosGsoIYuzajtdGKScm5VTbhQqJ27WmWNwsSfX14NatIn09LOxy1nSwG4CwEFYsEUXDkCkmE5nrmaMakwaSsMgM5NXbsHLd3S434gX9UldOW78LmQJSHRZM113QzIt3JdN5bnM688SUUE8f9bcs9uCHb/nKJFbbDSSWbLbU8bn+dyFjXnS1aknw+/aLH3V2U88rgOaafb1pBbsghb6qS3NUJU6Fro1nfQT5vvUtMTzJSivRzarlmIvxmVBR45R17ppwXTZVh/U07bg31L2WV240Up2Xx99U839/QTxc3txQapOhGI69W/cC/LP8Y03WD1jng4NPS0yP7EQpDrV+KMppMKpzA0jGHjyznbZLOfI7iaF4sFgDbSokHl/OfCNUKezpP1lkxyRd54fOC7ULez2nNEseqcYlH/0bL2q1OGlVWFqsfr9swf5VVy/VO6+vwmbvDracuo9HA326lrkXyuB6+dLfwgFs/5O0ILIvTEAVoLbiGNB6aACMeQoKAkKgYpRWModknwFMqOiRY4Y2m6LTfmN0O526KjSSjOtvMYzSvG2rro0p7hSHtm8tBYo+ohFYUrguyfSbeZ+J9Jt41E4MKg0QlEFsFGEtgoTCO4UZfNHjV6PLqriccNxYowa2ILSY8NjFLrVXbc5NpFIaJVUbbACBIhGWwPbeEQayt0MqmcRQkOtSR3p4b2ERankRgOGqByEnS7blxKmQBCEyYMcgCrnQc7eIFFmgrwzhBnXKOGMh4YHWVkYoZE5L8ZlMeBSI24efq+racnQ4uq/Vc/z5HCuIvF+LFsoOuf15e3LtAj8/43cJ8gTkZ4SHK7rhF/Nc+tS4kSDPMre9mOftq2WYDLLhlgpVJhfxE10EbDJ2FuMv19zLn18Q5fxq8FR50jusH/xlWNzcPCACWplwp1IqyeXfRBKEMGNOBYSJ0OVSJx9iTP6mLlkWjF4ryIAhONsA46mc9/bynX/T0hz39sqdf9fRHPf1xT3+yuZ/12I/12I/12I/12I/12I/12I/12I/12I/12I/12I939nvI/cGK9LASx7In2heskG9jkXgeu5kVUv/NK1OvPZ/rF3rQluGiAfMBbSfguJzq8rltIu7ru8fcNWwsg8ujmyBOuGUhrdMwNKlgaTgQXNI+QxkaEjAIaIeQhkLA/ujmfE68ofCOkEKwjayNpyDjy6zYfE7yj4Iardc+zqjderp9uPLkpyZ3IsIEQJGUGh5ZlsYsCmMWvtSIuA+C2iOkPUJ6fIS0vr8v/h4eYd3/xPBFnMD2Yhgg2ueGWF7AsWeklMFAWfpHKUFaTIc+gAJmIpCgA5sqbrhhYaJ2q1nN7Zp1SwPvW2I0oXKff/fVylbzVwIya2y9HZZJI6liKSTnUcClEEwk8gXHxR7O7OHMHs5sl1GeBaIZJuqqGh5vgWNqAw2ZfiWUWQkGft0CBdzL+h0QkBwTJSNtbRQqxQCi1AwEAtqYlEbpOIBIJrFkVrAXnPD3QGAgENCGu4fVIkAbqSQ1YRynLzgu9kBgDwT2QOAvCQSiFwQEIhtSgFkudBqAMaESPB0IBCxzb/+IMNQQBQwSrqRdl/B3ianXWE2QrX9A8+iv960WYM2Zz5PKsnyQ9RyDc4jki5hkTEpNoRjoUHAtosio9THZZ9/XCPXcwYLdoq2qMG/zjjcuMU0zk2HRbOfxB5Ho3Lv4fQ7VqqDr9fd0njfZOY2Bym57wPrIZnWhQNsUISMVhgykS1FSqZjt8IJgGAEzaWKiJOQmZkJDssNrmkryiLY+QSRDKWya6GTwWSptvVgCMY9YmohYpwnHHd+ceiiofFo2/+vRJ95X3e8rp+4tf9qG0e6JoupbHn23kf4ECuudlO5tCe8VfsS8nFE4eONBk53QImiWw4jBwFHlH95xYcopekdl6aZ1cd8MHH2KTTfseOq+uXPC3lvu9R96rRtxdjh+tfmDhinkuXdc586etwTqdq8DP0x7/yBvN+66rf2/AKHbnEZhXWWLrqd/rLaT6jddpNzWwp+6EuMuynlTz8DgGyi6FDfr+GXY0pEzKUadydrrNreuCMv2I1q/nYSMmC3ezt0wwH1a6y8CmP7+C0CyRFzlOwAA&quot;"/>
    <we:property name="isFiltersActionButtonVisible" value="true"/>
    <we:property name="isFooterCollapsed" value="true"/>
    <we:property name="pageDisplayName" value="&quot;Temp Change&quot;"/>
    <we:property name="pptInsertionSessionID" value="&quot;1C7A62EF-8699-4C78-BDA1-A461474DD425&quot;"/>
    <we:property name="reportEmbeddedTime" value="&quot;2023-04-11T16:27:50.314Z&quot;"/>
    <we:property name="reportName" value="&quot;Temp Change - NEW&quot;"/>
    <we:property name="reportState" value="&quot;CONNECTED&quot;"/>
    <we:property name="reportUrl" value="&quot;/links/cyfyLkF0vf?ctid=39c432a5-c2df-4aa4-9915-addc05fb585c&amp;pbi_source=linkShare&quot;"/>
  </we:properties>
  <we:bindings/>
  <we:snapshot xmlns:r="http://schemas.openxmlformats.org/officeDocument/2006/relationships" r:embed="rId1"/>
</we:webextension>
</file>

<file path=ppt/webextensions/webextension10.xml><?xml version="1.0" encoding="utf-8"?>
<we:webextension xmlns:we="http://schemas.microsoft.com/office/webextensions/webextension/2010/11" id="{774468B4-6791-440C-8EB2-BCBB9D083A77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cW2/bxhL+KwKBoi3gFtwrd/vmKjZgwHVSOyftQZGHvcpsKFIlqdRu4P9+ZkkpsXMkkbo4Vh0FgUHuzg5nZ2Znvlku9SGyaTXJ1O2FGrvop+jnong3VuW7AYqOovxhm+SJ9Qgp4onmGhuuiQaqYlKnRV5FP32IalWOXP0mraYqCwyh8Y/IIqQNpkRigQWizBipo7dHkcqyV2oUaLzKKncUTVxZFbnK0n9cywK66nLq7o4idzPJilKFB13VqnbhYe+BHO5BQPQjATmUqdP37sqZum29dJOirOf3R1HVXjWCPuwLzJoHDou8VmkOjEOb0dpojhjD2HIrMWFOh3afZvWMRN+e3ExKmOWHubJOm04klMKIKi6IdI5gh7kDEerbSaAZwgxGRZkalUFjyy5wezOfET6KTsti3PCdGUYB5Ulep/Ut3BzD3EF1g9duPBkMr1U+CtxfN9zjO9Dtb9eudM1wmJJN57M8a/4GkV1VtbpoSLLp+LOecHdVTEvjLp3/dNMIcgcGeVUWYK5WmNKFNnjqG5VNG5sD0/MUJgXzC9MKzUD47XGeu5vB2cAU07wuU1d924xbQv1bUWZ2JcVFkf+wmOfbO/jT+s29CfWa6EolL576UXRd/D2E69rZYICjD3NLH9v3KjfQ+rkox6NR6UZqbpiTR5bzPkmrvkBxOs1nCwBtNImdy/lfp8oF+gyWrNJ8lM3iwqcF27p8lMGaBY5lHcKR/hOWdVidMKoorSt/vm3c/EVaztc7rK+TPTdHWE9tRIOBf94LXbPgcdt/6W5ggbB+wNqJskh46ojSmmCtvOgbABNMlXTKKcmFY5Yg5MwhAF5A0gHB8sHx2IXZr4xuJ9PwiJUkx1W6msfxtKqhrYvKdwoDs6+ve4l9DCm0BHedkR0i8SESHyLxtpFYcRpLLpWwXDnBFKLEBIYrbVG7m1oXNw8tEbihmBNsibAOMLkRyFvLN+fGfEKptNxoGysVS2KR2pybREpoCwWG9SKJpaY60ZtzU1Yyi2WiDHaaOIdB0s25YUhksSJOImMcijHXItnGCijWllEhnfYYOxcz0TO7soQLhAgDu1mPk5gIQz9l19fF5KJ3Wq2m+q+pAyf+fCFezTvg+tf5xdoJevgSP0zMVy4DJewi7Q4bxH8bQetMAp+6zEbhKS+/WLRZAQvuqWBhUAE7wXXcOEOrIRxi/Vrq/JI456PCG+GVztzywR/d6u5uhwBgrsqFQi1Imw8XTUxZjJCODSI0xFBOHqMmf1ITzZNGJxTFcRyfr4Bx0I86+nFHP+nopx39rKOfd/QnHf2io1+u7kcd+kMd+kMd+kMd+kMd+kMd+kMd+kMd+kMd+kMd+sOt/nZZHywIDwtxLHqiumCBfCuTxH5UMwuk/mZQ+EGzP9ctdK+S4apW5p2zrYDDYqyLfSsi1rXdY1YNK9PgfOsmFhJbRGGdUmo8QZ72BJdQZ3ADQ2KkYqgQPCVEHbZuLqfAW+WDUwcu2HjWyl2Q4XWar94n+U8OjXbQvM6ownq6v7ny5LsmDzzCxAo8yRucWOQFSqhA9Ll6xDoI6oCQDgjp8RHS8v4u/9s9wlp/x/BZ7MB2YhgFtPuGWJ7BtmfCuXExt/DfMaaYdb7vCyiFTKKY0rH1HBtsEJV8u5xV389Z92Yw+A4YjSDdZ99/sbRVf01AZomuN8MyPmFcMMIwTmLMCEFEsmfsFwc4c4AzBzizWUTZC0TTT9RFOVxsgGMqo2pQ/UIosxAM/L4BClhL+y0QYNhJzhJtbUI5R0ol3vQEAtoYD6O0iFXCpGDIEvSMA/4BCPQEAtrg8LKaxM4mXHpDhfDP2C8OQOAABA5A4KsEAskzAgKJpeBgFhPtY2UM5QT7nkDAonD6h1CqVRIjJTFndlnA38anfnHlyKHlL2ge/XjfYgGW7Pk8qSzzF1n76Jx9JJ/5JEKMaXDFWFOCNUkSw5f7ZJd+f3GqmgZYsJ23laXLmrgzGBbO+9SkLq83s/hOJLocXP01VeUip+u093ia1ekljFGl3XSD9ZHVGlwByhTCEk4pUiyEKMa5QFscEKSJQsZLk0iKjUBEK7nFMU3OcAKlT5wwyoj1Usvee6lQeiGpBE6Ql0RoL7Hb8uTUrqDyRVH/v0WfuK5a7yun9pQ/lGFQPYFXfYeT71fSn6vcDs6LcFpi8MK9d1kxAXcYDHs97BwWQT0fBgx6jir+Hpzlphi7wWlRhMcGv697jr5wdTvsbBy+uQvCri338g+9lo14eTJ8sfqDhrHKssFZlQV93hOorV57fpj2dienG7cta/8VIHST3ShXlems6+lfq2019TY9CGaZjX2iaKwTYZRQbouz7dhx471xUkjhJOPS8C1gx+OeuNujs2trnbjrdFGTTSvQ9seja3v2DnjPT609KO2IELE0lBKjbGJwopjBm68OxTGsDcG5tyaWscYSbfHlR6wR9xTJxGrpBCYxJSvKzp2XlF/5B3D/rkSxs/MXoWnhjyd8oSC/uAbai/jeb1thjw5Tr7Uns/156n3JQxvY6TFS0EpPDgqd/QhKGDQubLPnoG7ScfpPMMhdkwI+qTIaB3bhopjW1UQZ90rlbXE6abmnrqEDb4LqIpituW6q4gUFRfPzJ9GslIB//wPqd1hblEUAAA==&quot;"/>
    <we:property name="creatorSessionId" value="&quot;dba1cf19-5aae-4d7f-ac97-cd02a27572cb&quot;"/>
    <we:property name="creatorTenantId" value="&quot;39c432a5-c2df-4aa4-9915-addc05fb585c&quot;"/>
    <we:property name="creatorUserId" value="&quot;1003200275352D0E&quot;"/>
    <we:property name="datasetId" value="&quot;1caac72d-f91b-4011-98a2-90bbb479776d&quot;"/>
    <we:property name="embedUrl" value="&quot;/reportEmbed?reportId=ff668286-7f6d-4028-ae85-1f2bc12d16e0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ce2/bRhL/KgKBoi3gK7hP7vY/VbEBo46ds9P0DkVQ7IsyG4pUSSq1L/B3v1lSSuxUIqmHY9WRYRjkPmZnZ2ZnfrPc9YfAJuU0VbfnauKCH4Of8vzdRBXvBig4CrJ52cXFzy+Hlz//fj58eQzF+bRK8qwMfvwQVKoYu+pNUs5U6ilA4W9vjwKVpq/U2L/FKi3dUTB1RZlnKk3+55rGUFUVM3d3FLibaZoXypO8qlTlPNn30BzeYWz0A4ERlamS9+7KmaopvXTTvKgW70dB2TzVLD2s88TqAUd5VqkkA8K+zGhtNEeMYWy5lZgwp315nKTVvIm+Pb6ZFjCfDws5nNSVSCiFEVVcEOkcwQ5zByxUt1PfZgQzGOdFYlQKhQ05T+3NYkb4KDgp8klNdy5zBS2PsyqpbuFlCHMH0Q1eu8l0MLpW2dhTf11TD+9Atr9eu8LV3WFKNlnM8rT+61l2ZdnIom6Sziaf1fi3q3xWGHfp4k8vNSN3oJBXRQ7qapgpnC+DUd+odFZrF4ieJTApmJ+fli+Ght8Os8zdDE4HJp9lVZG48tu634rWv+ZFaltbnOfZv5bTfHsHfxq7uTehXhNtFfLyqR8F1/lfI3iunPUKOPqw0PTQvleZgdLPWRmOx4Ubq4Vijh+Zz/tNGvH5FiezbL4A0EaT2Dmf/3WqWCJPr8kyycbp3C98WrCNyQcprFmgWFTe8eg/YFn71Qm98sK64qfb2sxfJMVivcP6Ot5zdfj11Hg06PjHPdc1dx63/ZfuBhrw6we0HSmLREwdUVoTrFUs+jrACFMlnXJKcuGYJQg5c3CA5xB0gLFsMJw4P/tW73Y880O0NhmWSTuN4aysoKyrVdzJDMy+uu7F9hBCaAHmOm928MQHT3zwxNt6YsVpKLlUwnLlBFOIEuMJtuqicjeVzm8easJTQyEn2BJhncTCCBRbyzenxuKIUmm50TZUKpTEIrU5NYmU0JZobmMRhVJTHenNqSkrmcUyUgY7TZzDwOnm1DAEslARJ5ExDoWYaxFtowUUasuokE7HGDsXMtEzurKIC4QIA73ZGEchEYZ+iq6v8+l577BazvSfMwdG/PlCvFpUwPO/Fw9rB+jRBX4YmK9cCkLYRdgd1Yj/NoDSOQdx4lIb+FEuvpi3aYEF90Sw1KmAnuA5rI2hkRD2vn4tcX5JnPNR4DXzSqdudeePZnV3t0MAsBDlUqaWhM2HiyakLERIhwYR6n0oJ4+Rkz+pihZBoxOK4jAMz1pgHNSjjnrcUU866mlHPeuo5x31UUe96KiX7fWoQ36oQ36oQ36oQ36oQ36oQ36oQ36oQ36oQ36oQ364kd8u84Ml7mEpjkVPlBcs4a81SOxHNrOE628GeTyo9+e6me6VMlxVyrxztmFwlE90vm9JxLq6e8ysoTUMLrZuQiGxRRTWKaUmJiimPcEl5BncQJcQqRAyhJgSog5bN5czoK2ywYkDE6wtq3UXZHSdZO37JL9kUGgH9eeM0q+n+5srT75r8sAiTKjAkmKDI4tigSIqEH2uFrEOgjogpANCenyEtLq+y/52j7DW3zF8FjuwnRhGQdt9QyzPYNsz4ty4kFv4dYwpZl3c9wOUQiZSTOnQxhwbbBCVfLuYVd2PWfdmMPgOCI0h3Kfff7GwVX1NQGaFrDfDMnHEuGCEYRyFmBGCiGTP2C4OcOYAZw5wZjOPsheIph+ry2K42ADHlEZVIPqlUGYpGPjPBihgLek3QIBhJzmLtLUR5RwpFcWmJxDQxsTQS4tQRUwKhixBz9jhH4BATyCgDfYfq0nobMRlbKgQ8TO2iwMQOACBAxD4KoFA9IyAQGQpGJjFRMehMoZyguOeQMAif/qHUKpVFCIlMWd2lcPfxqZeumLs0OoPNI9+vG85Ayv2fJ6Ul8WHrH00zj6cz20SIcY0mGKoKcGaRJHhq22yS74vnSpnHhZsZ21F4dLa7wxGuYvjxCQuqzbT+E44uhxc/TlTxTKj69T3ZJZWySX0UYXddIP1kcXqTQHSFMIiTilSzLsoxrlAWxwQpJFCJpYmkhQbgYhWcotjmpzhCFKfMGKUERtLLXvvpULqhaQSOEKxJELHErstT07tCiqf59XfNfrEedV6t5yaU/6QhkH2BFb1HY6+b21/pjI7OMv9aYnBC/fepfkUzGEw6jXYGSyCatENCPTslf81OM1MPnGDkzz3w3q7r3r2PndV0+104u/ceWbX5nv1Ra9VPS6ORy/aLzRMVJoOTsvUy/MeQ0322vNi2tudnG7cNq39R4DQTXajXFkk86qn/6y21dSb8CCYZTaMI0VDHQmjhHJbnG3Hjps4Nk4KKZxkXBq+Bex43BN3e3R2ba0Td50matJZCdL+eHRtz74B7/mptQepHREilIZSYpSNDI4UM3jz1aE4hrUhOI+tCWWosURb3PwINeIxRTKyWjqBSUhJS9q585TyK78A988KFDs7f+GLLELaYEokFlggyoyRLaj9S+Tue+Hf+20r7NFh6rX2ZLY/T70vcWgDPT1GCGq15AbE390XVjDxHfxDPqvKqTLulcqa9HPa9E9c3Q7sBfIHr5j6uc57l6QM9T84CepBQFXJ/OZUSwf/b0+CeXIBP/8HB5iWboFFAAA=&quot;"/>
    <we:property name="isFiltersActionButtonVisible" value="true"/>
    <we:property name="isFooterCollapsed" value="true"/>
    <we:property name="pageDisplayName" value="&quot;Temp Change&quot;"/>
    <we:property name="pptInsertionSessionID" value="&quot;D275D60C-D1E5-4411-9E6A-E494DB5A394F&quot;"/>
    <we:property name="reportEmbeddedTime" value="&quot;2023-04-13T18:47:13.158Z&quot;"/>
    <we:property name="reportName" value="&quot;Temp Change &amp; CO2&quot;"/>
    <we:property name="reportState" value="&quot;CONNECTED&quot;"/>
    <we:property name="reportUrl" value="&quot;/links/EQHwV9f1tY?ctid=39c432a5-c2df-4aa4-9915-addc05fb585c&amp;pbi_source=linkShare&quot;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98EAE085-BE7D-4FAC-A904-A84EDFD44DDF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bbW/bRhL+KwSBQ1tAd+Ducpdkv7mKDRhwndRO0zsc8mF2dyizoUiVpFL7Av/3zpJSI+ckkZbs2HUVBAa1Ozuct515Zkl+8m1Wz3K4OYcp+t/7P5TlhylUHzzmj/zi7liilA2lChgmEdggRJZERFXOmqwsav/7T34D1QSbd1k9h9wxpMH/+kjELE5DFKC14BrSWPvvRz7k+RuYOJoU8hpH/gyruiwgz/6HHQuaaqo53o58vJ7lZQXuRpcNNOhu9pHI6TcJyP4lSA4wTfYRL9E03egFzsqqWf4e+XV31Qp6d84xa284LosGsoIYuzGjtdGKScm5VTbhQqJ242mWNwsSfXN8PatIy09LY520kywG4CwEFYsEUXDkCkmE5mbmaMakwaSsMgM5DXbsHLd3S434yD+pymnLd+EYIMrjosmaG/pxRLqT6by3OJ154ysoJo7725Z7cEu2/eUKK2yXk0o2W2p52v51ImNdd7ZoSfL59IsZ9+uynFcGLzD9/KMV5JYc8qYqyV2dMBW6MbrrO8jnrc+J6VlGSpF+Ti03TITfHBUFXnunninnRVNlWH/TrttA/UtZ5XYrxXlZ/HM9z/e39KeLmxWFBim61cjrVR/5V+XvY7pu0DoHjD4tPX1kP0JhaPRLUY4mkwonsHTM8SPLuUrSmc9RnMyLxQZgOynx4HL+B6FaY0/nyTorJvkiL3zesF3I+zntWeJYNS4d6V9pW7vdSavKymL1w00b5q+yarnfaX8dP3N3uP3UZTRa+OtK6lokj5vhW3cHD7j9M1qfuYclwIiHkCAgJCpGaQVjaA4J8JyKDglWeEdTdNpvzW7Hc3eLrSRHdbadx9G8bmisjyrtFYa0b64GiX1EJbSicF2QHTLxIRMfMvE+mXi0hOiOw7S0zsxTuM6mhJP9Nk+DCoNEJRBbBRhLYKEwjnirpxq8bnR5fddPjhsLlOBWxBYTHpuYpdaq3bnJNArDxCqjbQAQJMIy2J1bwiDWVmhl0zgKEh3qSO/ODWwiLadmxnDUApGTpLtz41TmAhCYMGOQBVzpONrHCyzQVoZxgjrlHDGQ8cDaKyMVMyYk+c2mPApEbMLPtfdtOTsfXHTruf5tjhTiX27Ty+UEXf+0vLh3+R6/5nfL9iXmZISHKMrjth+48Wl0IUGaYW59d5fXXy0XbQENKyZYm3LIT3QdtMHQWYi7SnAvc35NFPSnwVvhQee4efGfYXV7+4DwYGnKtUKtKap3N00QyoAxHRgmQpdDlXiMjv1JXbQsKb1AlQdBcLYF5NE865nnPfOiZz7smZc986pnPuqZj3vmk+3zrMd+rMd+rMd+rMd+rMd+rMd+rMd+rMd+rMd+rMd+vLPfQ3YPa9LDWpTLnqhrWCPf1iLxPHqdNVL/wytTrz296xd6UENx2YD5gLYTcFxOdfncWoz7+u4xe4qtZXB5sBPECbcspH0ahiYVLA0HgkvqM5ShJQGDgDqENBQCDgc7F3PiDYV3ghSCbWRtPSMZX2XF9lOUnwsatF77sKN2+2n16OXJz1TuRIQJgCIpNTyyLI1ZFMYsfKkRcR8EdUBIB4T0+Ahp83xf/D08wrr/eeKLOJ/txTBAtM8NsfzFD0XdeKSUwUBZ+o9SgrSYDn08BcxEIEEHNlXccMPCRO1Xs5rVmrWigfctMZpQuc+/+2plq/k7AZkNtt4Ny6SRVLEUkvMo4FIIJhL5guPiAGcOcOYAZ3bLKM8C0QwTdV0Nj3fAMbWBhky/FsqsBQP/3gEF3Mv6HRCQHBMlI21tFCrFAKLUDAQC2piUVuk4gEgmsWRWsBec8A9AYCAQ0Ia7h9UiQBupJDVhHKcvOC4OQOAABA5A4G8JBKIXBAQiG1KAWS50GoAxoRI8HQgELHNv/4gw1BAFDBKupN2U8PeJqR+xmiDb/IDm0V/+Wy/AhjOfJ5Vl+SDrOQbnEMkXMcmYlJpCMdCh4FpEkVGbY7LPvj8i1HMHC/aLtqrCvM073rjENM1MhkWzm8cfRKIL7/K3OVTrgq7X39N53mQXtAYqu+sB6yOb1YUCtSlCRioMGUiXoqRSMdvjBcEwAmbSxERJyE3MhIZkj9c0leQRtT5BJEMpbJroZPBZKrVeLIGYRyxNRKzThOOeb049FFQ+L5v/9+gT91X3+waq+waA2jDqniiqvuXRd1vpz6Cw3lnp3pbwXuFHzMsZhYM3HnSzM9oEzXIZMRi4qvzdOy1MOUXvpCzdbV3cNwNXn2PTLTudui/ynLD3lnvzZ2CbVrw+Hr/a/rnDFPLcO61zZ88VgbrudeBna+8f5O3GfdvavwQI3eU0CusqW0w9/WO1vVS/7SJlVQt/6kqMuyjnTT0Dg2+g6FLcrOOXYUtHzqQYdSZrr9vcuiYs209s/UVA0r8/AEpTanv4OwAA&quot;"/>
    <we:property name="creatorSessionId" value="&quot;6f7367b8-f506-4610-a938-8572849c4c98&quot;"/>
    <we:property name="creatorTenantId" value="&quot;39c432a5-c2df-4aa4-9915-addc05fb585c&quot;"/>
    <we:property name="creatorUserId" value="&quot;1003200275352D0E&quot;"/>
    <we:property name="datasetId" value="&quot;afd00b4e-4a88-4b0a-afcc-c35a1607920a&quot;"/>
    <we:property name="embedUrl" value="&quot;/reportEmbed?reportId=0beadaf4-102d-4c4e-9fbf-4497cfb9010b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bbW/jNhL+K4KAQ1sgV4ikSEn95noTIGg22SZ72x4Oi8OQHDnqypIrydvkFvnvN5TsbrJnW4qdbHKpg8CQyOFw3jjzkJI++TarZzlcn8IU/R/8H8vywxSqDx7zD/xi0XZ29tPr0flP/z4dvT6k5nLWZGVR+z988huoJti8y+o55I4DNf7r/YEPef4GJu4uhbzGA3+GVV0WkGf/wY6YuppqjjcHPl7N8rICx/KigQYd249ETvc0N/te0IxgmuwjXqBputZznJVVs7w/8OvuqhXpbp9j1k44LosGsoIYuzajtdGKScm5VTbhQqJ27WmWNwsSfX14NatIn09LOxy1nSwG4CwEFYsEUXDkCkmE5nrmaMakwaSsMgM5NXbsHLd3S434gX9UldOW78LmQJSHRZM113QzIt3JdN5bnM688SUUE8f9bcs9uCHb/nKJFbbDSSWbLbU8bn+dyFjXnS1aknw+/aLH3V2U88rgOaafb1pBbsghb6qS3NUJU6Fro1nfQT5vvUtMTzJSivRzarlmIvxmVBR45R17ppwXTZVh/U07bg31L2WV240Up2Xx99U839/QTxc3txQapOhGI69W/cC/LP8Y03WD1jng4NPS0yP7EQpDrV+KMppMKpzA0jGHjyznbZLOfI7iaF4sFgDbSokHl/OfCNUKezpP1lkxyRd54fOC7ULez2nNEseqcYlH/0bL2q1OGlVWFqsfr9swf5VVy/VO6+vwmbvDracuo9HA326lrkXyuB6+dLfwgFs/5O0ILIvTEAVoLbiGNB6aACMeQoKAkKgYpRWModknwFMqOiRY4Y2m6LTfmN0O526KjSSjOtvMYzSvG2rro0p7hSHtm8tBYo+ohFYUrguyfSbeZ+J9Jt41E4MKg0QlEFsFGEtgoTCO4UZfNHjV6PLqriccNxYowa2ILSY8NjFLrVXbc5NpFIaJVUbbACBIhGWwPbeEQayt0MqmcRQkOtSR3p4b2ERankRgOGqByEnS7blxKmQBCEyYMcgCrnQc7eIFFmgrwzhBnXKOGMh4YHWVkYoZE5L8ZlMeBSI24efq+racnQ4uq/Vc/z5HCuIvF+LFsoOuf15e3LtAj8/43cJ8gTkZ4SHK7rhF/Nc+tS4kSDPMre9mOftq2WYDLLhlgpVJhfxE10EbDJ2FuMv19zLn18Q5fxq8FR50jusH/xlWNzcPCACWplwp1IqyeXfRBKEMGNOBYSJ0OVSJx9iTP6mLlkWjF4ryIAhONsA46mc9/bynX/T0hz39sqdf9fRHPf1xT3+yuZ/12I/12I/12I/12I/12I/12I/12I/12I/12I/12I939nvI/cGK9LASx7In2heskG9jkXgeu5kVUv/NK1OvPZ/rF3rQluGiAfMBbSfguJzq8rltIu7ru8fcNWwsg8ujmyBOuGUhrdMwNKlgaTgQXNI+QxkaEjAIaIeQhkLA/ujmfE68ofCOkEKwjayNpyDjy6zYfE7yj4Iardc+zqjderp9uPLkpyZ3IsIEQJGUGh5ZlsYsCmMWvtSIuA+C2iOkPUJ6fIS0vr8v/h4eYd3/xPBFnMD2Yhgg2ueGWF7AsWeklMFAWfpHKUFaTIc+gAJmIpCgA5sqbrhhYaJ2q1nN7Zp1SwPvW2I0oXKff/fVylbzVwIya2y9HZZJI6liKSTnUcClEEwk8gXHxR7O7OHMHs5sl1GeBaIZJuqqGh5vgWNqAw2ZfiWUWQkGft0CBdzL+h0QkBwTJSNtbRQqxQCi1AwEAtqYlEbpOIBIJrFkVrAXnPD3QGAgENCGu4fVIkAbqSQ1YRynLzgu9kBgDwT2QOAvCQSiFwQEIhtSgFkudBqAMaESPB0IBCxzb/+IMNQQBQwSrqRdl/B3ianXWE2QrX9A8+iv960WYM2Zz5PKsnyQ9RyDc4jki5hkTEpNoRjoUHAtosio9THZZ9/XCPXcwYLdoq2qMG/zjjcuMU0zk2HRbOfxB5Ho3Lv4fQ7VqqDr9fd0njfZOY2Bym57wPrIZnWhQNsUISMVhgykS1FSqZjt8IJgGAEzaWKiJOQmZkJDssNrmkryiLY+QSRDKWya6GTwWSptvVgCMY9YmohYpwnHHd+ceiiofFo2/+vRJ95X3e8rp+4tf9qG0e6JoupbHn23kf4ECuudlO5tCe8VfsS8nFE4eONBk53QImiWw4jBwFHlH95xYcopekdl6aZ1cd8MHH2KTTfseOq+uXPC3lvu9R96rRtxdjh+tfmDhinkuXdc586etwTqdq8DP0x7/yBvN+66rf2/AKHbnEZhXWWLrqd/rLaT6jddpNzWwp+6EuMuynlTz8DgGyi6FDfr+GXY0pEzKUadydrrNreuCMv2I1q/nYSMmC3ezt0wwH1a6y8CmP7+C0CyRFzlOwAA&quot;"/>
    <we:property name="isFiltersActionButtonVisible" value="true"/>
    <we:property name="isFooterCollapsed" value="true"/>
    <we:property name="pageDisplayName" value="&quot;Temp Change&quot;"/>
    <we:property name="pptInsertionSessionID" value="&quot;047F15A1-CE6B-4E95-BDE2-6FF8714A6E60&quot;"/>
    <we:property name="reportEmbeddedTime" value="&quot;2023-04-11T16:33:09.591Z&quot;"/>
    <we:property name="reportName" value="&quot;Temp Change - NEW&quot;"/>
    <we:property name="reportState" value="&quot;CONNECTED&quot;"/>
    <we:property name="reportUrl" value="&quot;/links/cyfyLkF0vf?ctid=39c432a5-c2df-4aa4-9915-addc05fb585c&amp;pbi_source=linkShare&quot;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93C31BE5-C67D-49ED-8B49-73A018598D76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cW2/bRhb+KwKBRVvAW3DuM31zFRswkDpZO5t2scjDXG02FKlSVGo38H/fM6SU2FlJpC6OVUeGYZBzOTxzrt8ZDv0xcdlknOvbcz3yyU/Jz2X5fqSr9wOUHCXFwzafKiecICQYF0zg3hsPo8pxnZXFJPnpY1Lr6srXb7PJVOeRIDT+N8Ge2xCsV1JJrxhXlvPk3VGi8/y1vopjgs4n/igZ+2pSFjrP/vItCeiqq6m/O0r8zTgvKx0fdFnr2seHfYDhcA8Moh8J8KFtnX3wl97WbeuFH5dVPb8/SibtVcPow75IrHngsCxqnRVAOLZZY6zhiDGMHXcKE+ZNbA9ZXs+GmNuTm3EFq/w4F9Zp04mk1hhRzSVR3hPsMY+iqm/HccwQVnBVVpnVOTS25CK1t/MV4aPktCpHDd2ZYjSMPCnqrL6Fm2NYO4hu8MaPxoPhtS6uIvU3DfX0DmT767WvfDMdluSy+SrPmr+RZT+ZtLJohuTT0Rc98e6ynFbWX/jw+aZh5A4U8roqQV0tM5WPbfDUtzqfNjoHoi8zWBSsLy4rNsPA746Lwt8Mzga2nBZ1lfnJd828JaN/LavcrRxxXhb/XEzz3R38ae3m3oJ6LXSlkBcv/Si5Lv8cwnXtXVTA0ce5po/dB11YaP2SleOrq8pf6bliTh6Zz/tDWvHFEafTYuYAaKNF7JzP/3hdLZBn1OQkK67yWVz47LCtySc5+CxQrOoYjszv4NbRO2FWWTlf/XzbmPmLrJr7O/jXyZ6rI/pTG9Fg4u/3QtcseNz2d90NNBD9B7QttEMyUE+0MQQbHWTfACgw1cprrxWXnjmCkLeHAHgOSQcYKwbHIx9XvzK6nUzjI1YOOZ5kq2kcTyc1tHWNCp3MwOrr615sH0MKrcBcZ8MOkfgQiQ+ReNtIrDlNFVdaOq69ZBpRYiPBlbqo/U1typuHmojUUMoJdkQ6r7C0EgXn+ObUWBCUKsetcanWqSIO6c2pKaSlccRwF6RIlaFGmM2paaeYw0poi70h3mPgdHNqGBJZqolXyFqPUsyNFNtoAaXGMSqVNwFj71Mme2ZXJrhEiDDQmwtYpERa+jm7vinH573T6mRq/ph6MOIvHfFy3gHX/5pfrJ2gh6/ww8R86XMQwi7S7rBB/LcJtM44CJnPXRKf8uqrRZsVsOCeCBYGFdATXKeNMbQSwjHWryXOr4lzPgm8YV6b3C+f/Mms7u52CADmolzI1IK0+dBpUspShExqEaExhnLyGDX5k6ponjQ6oShO0/TlChgH/aijH3f0k45+2tHPOvp5R7/o6Jcd/Wp1P+qQH+qQH+qQH+qQH+qQH+qQH+qQH+qQH+qQH+qQH27lt8v6YEF4WIhj0RPVBQv4W5kk9qOaWcD1PwZlGDT7c91M9yoZLmtt33vXMjgsR6bctyJiXd09ZtWwMg3Ot25SqbBDFPyUUhsICrQnuIQ6g1uYkiKdQoUQKCH6sHVzMQXauhicejDBxrJW7oIMr7Ni9T7JvwtodIPmdcYk+tP9zZUn3zV5YBE21WBJwWLhUJBIUInoc7WIdRDUASEdENLjI6Tl/V32t3uEtf6O4bPYge3EMBrG7htieQbbnoJz61Pu4Nczppnzoe8LKI2s0Eyb1AWOLbaIKr5dzqrv56x7Kxh8D4SuIN3nP3y1tFV/S0Bmiaw3wzJBMC4ZYRiLFDNCEFHsGdvFAc4c4MwBzmwWUfYC0fRjdVEOlxvgmInVNYh+IZRZCAZ+2wAFrCX9Fggw7BVnwjgnKOdIaxFsTyBgrA0wy8hUC6YkQ46gZxzwD0CgJxAwFseX1ST1TnAVLJUyPGO7OACBAxA4AIFvEgiIZwQEhKNgYA4TE1JtLeUEh55AwKF4+odQarRIkVaYM7cs4G9jU7/46sqj5S9oHv1432IGluz5PCkv8xdZ+2icfTif2SRCjBkwxdRQgg0RwvLlNtkl31+8nkwjLNjO2qrK503cGQxLH0JmM1/Um2l8JxxdDC7/mOpqkdF16ns0zevsAuboym26wfrIYo2mAGUKYYJTijSLIYpxLtEWBwSp0MgGZYWi2EpEjFZbHNPkDAsofVLBKCMuKKN676VC6YWUlligoIg0QWG/5cmpXUHl87L+f40+cV213ldO7Sl/KMOgegKr+h6LH1aOf6kLN3hZxtMSgxf+g8/LMZjDYNjrYS/BCer5NCDQc1b55+CssOXID07LMj422n3dc/a5r9tpZ6P4zV1kdm2+l3/otWzGq5Phi9UfNIx0ng/OJnmU5z2G2uq154dp73ZyunHbsvZvAUI32Y3ykyqbdT39a7Wtlt6mB8kcc2kQmqZGSKul9lucbV/4Xe3GsONxT9zt0dm1tU7cdZqozacTkPano2t79g54z0+tfSrtjuafoceZo9I1qE/fZKPsr+hN0E+kTJWllFjthMVCM4s39x3NMXiO5Dw4m6rUYIW2+C4kNYgHipRwRnmJSUrJiqJ05wXnN/553N8rjezsdEZscggZiylRWGKJKLNWrcD0X6Oy34vo32/TYY+OWq+1Y7P9aet9yVIb6OkxEtRKS24h/t19YSWjOCFelNN6MtbWv9ZFW5yO2/mZb8aBvUB1ERXTXDdV8YKCovn3J8mslICf/wF8Q82blEUAAA==&quot;"/>
    <we:property name="creatorSessionId" value="&quot;e9602968-c119-45dc-8875-5236be8e00a5&quot;"/>
    <we:property name="creatorTenantId" value="&quot;39c432a5-c2df-4aa4-9915-addc05fb585c&quot;"/>
    <we:property name="creatorUserId" value="&quot;1003200275352D0E&quot;"/>
    <we:property name="datasetId" value="&quot;1caac72d-f91b-4011-98a2-90bbb479776d&quot;"/>
    <we:property name="embedUrl" value="&quot;/reportEmbed?reportId=ff668286-7f6d-4028-ae85-1f2bc12d16e0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ce2/bRhL/KgKBoi3gO3Cf3O1/qmIDRh07tXPpHYqg2BdlNhSpklRqN/B3v1lSSuxUIqmHY9WRYRjkPmZnZ2ZnfrPc9YfAJuU0VbfnauKCH4If8/zdRBXvBig4CrJ52cXFTy+Hlz/9dj58eQzF+bRK8qwMfvgQVKoYu+pNUs5U6ilA4a8BdtzEsXFSSOEk49JwHrw9ClSavlJj3yZWaemOgqkryjxTafKXa0hAVVXM3N1R4G6maV4oP9BVpSrnB3sPzeEdOEL/JsCHMlXy3l05UzWll26aF9Xi/Sgom6ea0Yd1nlg94CjPKpVkQNiXGa2N5ogxjC23EhPmtC+Pk7SaN9G3xzfTAmb5YSGdk7oSCaUwoooLIp0j2GHugIXqdurbjGAG47xIjEqhsCHnqb1ZzAgfBSdFPqnpzjWhoOVxViXVLbwMYe4gusFrN5kORtcqG3vqr2vq4R3I9pdrV7i6O0zJJotZntZ/PcuuLBtZ1E3S2eSzGv92lc8K4y5d/OmlZuQOFPKqyEFdDTOF82Uw6huVzmqdA9GzBCYF8/PT8sXQ8NthlrmbwenA5LOsKhJXflv3W9H6l7xIbWuL8zz713Kab+/gT2M39ybUa6KtQl4+9aPgOv9zBM+Vs14BRx8Wmh7a9yozUPo5K8PxuHBjtVDM8SPzeb9JIz7f4mSWzRcA2mgSO+fzf04VS+TpNVkm2Tid+4VPC7Yx+SCFNQsUi8q7I/07LGu/OqFXXlhX/Hhbm/mLpFisd1hfx3uuDr+eGo8GHX+/57rmzuO2/9LdQAN+/YC2I2WRiKkjSmuCtYpFXwcYYaqkU05JLhyzBCFnDg7wHIIOMJYNhhPnZ9/q3Y5nfojWJsMyaacxnJUVlHW1ijuZgdlX173YHkIILcBc580OnvjgiQ+eeFtPrDgNJZdKWK6cYApRYjzBVl1U7qbS+c1DTXhqKOQEWyKsk1gYgWJr+ebUWBxRKi032oZKhZJYpDanJpES2hLNbSyiUGqqI705NWUls1hGymCniXMYON2cGoZAFiriJDLGoRBzLaJttIBCbRkV0ukYY+dCJnpGVxZxgRBhoDcb4ygkwtBP0fV1Pj3vHVbLmf5j5sCIP1+IV4sKeP558bB2gB5d4IeB+cqlIIRdhN1RjfhvAyidcxAnLrWBH+Xii3mbFlhwTwRLnQroCZ7D2hgaCWHv69cS55fEOR8FXjOvdOpWd/5oVnd3OwQAC1EuZWpJ2Hy4aELKQoR0aBCh3ody8hg5+ZOqaBE0OqEoDsPwrAXGQT3qqMcd9aSjnnbUs4563lEfddSLjnrZXo865Ic65Ic65Ic65Ic65Ic65Ic65Ic65Ic65Ic65Icb+e0yP1jiHpbiWPREecES/lqDxH5kM0u4/maQx4N6f66b6V4pw1WlzDtnGwZH+UTn+5ZErKu7x8waWsPgYusmFBJbRGGdUmpigmLaE1xCnsENdAmRCiFDiCkh6rB1czkD2iobnDgwwdqyWndBRtdJ1r5P8p8MCu2g/pxR+vV0f3PlyXdNHliECRVYUmxwZFEsUEQFos/VItZBUAeEdEBIj4+QVtd32d/uEdb6O4bPYge2E8MoaLtviOUZbHtGnBsXcgu/jjHFrIv7foBSyESKKR3amGODDaKSbxezqvsx694MBt8BoTGE+/T7Lxa2qq8JyKyQ9WZYJo4YF4wwjKMQM0IQkewZ28UBzhzgzAHObOZR9gLR9GN1WQwXG+CY0qgKRL8UyiwFA//dAAWsJf0GCDDsJGeRtjainCOlotj0BALamBh6aRGqiEnBkCXoGTv8AxDoCQS0wf5jNQmdjbiMDRUifsZ2cQACByBwAAJfJRCInhEQiCwFA7OY6DhUxlBOcNwTCFjkT/8QSrWKQqQk5syucvjb2NRLV4wdWv2B5tGP9y1nYMWez5PysviQtY/G2YfzuU0ixJgGUww1JViTKDJ8tU12yfelU+XMw4LtrK0oXFr7ncEod3GcmMRl1WYa3wlHl4OrP2aqWGZ0nfqezNIquYQ+qrCbbrA+sli9KUCaQljEKUWKeRfFOBdoiwOCNFLIxNJEkmIjENFKbnFMkzMcQeoTRowyYmOpZe+9VEi9kFQCRyiWROhYYrflyaldQeXzvPq7Rp84r1rvllNzyh/SMMiewKq+w9H3re3PVGYHZ7k/LTF44d67NJ+COQxGvQY7g0VQLboBgZ698j8Hp5nJJ25wkud+WG/3Vc/e565qup1O/J07z+zafK++6LWqx8Xx6EX7hYaJStPBaZl6ed5jqMlee15Me7uT043bprX/CBC6yW6UK4tkXvX0n9W2mnoTHgSzzIZxpGioI2GUUG6Ls+1L79VuDDse98TdHp1dW+vEXaeJmnRWgrQ/Hl3bs2/Ae35q7WNqd7S4d+57TnJboz51k0ySv/xqgnoiRCgNpcQoGxkcKWbw5mtHcQwrR3AeWxPKUGOJtrgXEmrEY4pkZLV0ApOQkpakdOcJ51d+Pe6fFUZ2djrDF1mEtMGUSCywQJQZI1sw/ZfI7PfC+/fbdNijo9Zr7dhsf9p6X6LUBnp6jADVaskNxL+7L6xg4jv4h3xWlVNl3CuVNcnptOmfuLod2AtkF14x9XOdFS9JKOp/f9JEOVBVMr9X1dLB/1OUYJ56wM//Ad+sV5O1RQAA&quot;"/>
    <we:property name="isFiltersActionButtonVisible" value="true"/>
    <we:property name="isFooterCollapsed" value="true"/>
    <we:property name="pageDisplayName" value="&quot;Temp Change&quot;"/>
    <we:property name="pptInsertionSessionID" value="&quot;D275D60C-D1E5-4411-9E6A-E494DB5A394F&quot;"/>
    <we:property name="reportEmbeddedTime" value="&quot;2023-04-13T18:45:57.104Z&quot;"/>
    <we:property name="reportName" value="&quot;Temp Change &amp; CO2&quot;"/>
    <we:property name="reportState" value="&quot;CONNECTED&quot;"/>
    <we:property name="reportUrl" value="&quot;/links/EQHwV9f1tY?ctid=39c432a5-c2df-4aa4-9915-addc05fb585c&amp;pbi_source=linkShare&quot;"/>
  </we:properties>
  <we:bindings/>
  <we:snapshot xmlns:r="http://schemas.openxmlformats.org/officeDocument/2006/relationships" r:embed="rId1"/>
</we:webextension>
</file>

<file path=ppt/webextensions/webextension4.xml><?xml version="1.0" encoding="utf-8"?>
<we:webextension xmlns:we="http://schemas.microsoft.com/office/webextensions/webextension/2010/11" id="{8474261E-0504-4BA3-A882-CA68774B4133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bbW/bNhD+K4KAYRuQDSIpitK+ZW4CBMjSLum6DUM/HMmTo1WWPEnukhX57ztK9up0tqXYSZNlLopAJo+ne+Pdc5T0wbdZPc3h+gwm6H/nf1+W7yZQvfOYf+AXt8d0yrVRRjItAKWKVBzHRFVOm6wsav+7D34D1RibN1k9g9wxpMHffBawQFsZxgkSB44YyNh/e+BDnr+CsaNJIa/xwJ9iVZcF5Nlf2LGgqaaa4c2Bj1fTvKzA3eiigQbdzd4TOf0mAdm3guQA02Tv8QJN042e47SsmsXvA7/urlpBb885Zu0NR2XRQFYQYzdmtDY6YlJybiObcCFRu/E0y5s5ib4+uppWpOWHhbGO20kWA3AWQhSLBFFw5BGSCM311NGMSINxWWUGchrs2DlubxYa8QP/uConLd+5Y4Aoj4oma67pxyHpTqbzXuNk6o0uoRg77q9b7sEN2fbnS6ywXU4q2Wyh5Un714mMdd3ZoiXJZ5NPZtyvi3JWGTzH9OOPVpAbcsirqiR3dcJU6Mborm8gn7U+J6anGSlF+jm13DARfnlYFHjlnXimnBVNlWH9ZbtuDfXPZZXbjRRnZfHNap5vb+hPFzdLCg1SdKORV6t+4F+Wf47oukHrHHDwYeHpQ/seCkOjn4pyOB5XOIaFY44eWM5lks58juJ4Vsw3ANtKiXuX81eEaoU9nSfrrBjn87zwccN2Ie/ntGeJY9W4dKR/p23tdietKiuL1ffXbZi/yKrFfqf9dfTE3eH2U5fRaOHvS6lrnjyuh2/dLTzg9g95W4FlcRqiAK0F15DGQxOg4iEkCAhJFKO0gjE0+wR4RkWHBCu8wwk67Tdmt6OZu8VGksM628zjcFY3NNZHlfYKQ9o3l4PEPqQSWlG4zsn2mXififeZeNdMDFEYJFECsY0AYwksFMYx3OiLBq8aXV7d9oTjxoJIcCtiiwmPTcxSa6PtuclUhWFiI6NtABAkwjLYnlvCINZW6MimsQoSHWqlt+cGNpGWJwoMRy0QOUm6PTdOhSwAgQkzBlnAIx2rXbywoi8aVl2p+YoZE5L8ZlOuAhGb8GN1fV1OzwaX1Xqm/5ghBfGnG/FiMUHXPy4u7lygRy/57cJ8gTkZ4T7K7qhF/Nc+jc4lSDPMre/u8vKzZZsNsGDJBCuTCvmJroM2GDoLcZfr72TOz4lz/jF4KzzoHNcv/iesbm7uEQAsTLlSqBVl8/amCUIZMKYDw0TocmgkHqInf1QXLYpGLxTlQRCcboBxNM965nnPvOiZD3vmZc981DOveubjnvlk8zzrsR/rsR/rsR/rsR/rsR/rsR/rsR/rsR/rsR/rsR/v7Hef/cGK9LASx7JH6gtWyLexSDyNbmaF1F94Zeq153P9Qg9qGS4aMO/QdgKOyokun1oTcVffPWTXsLEMOnvPz/Td4klpnZEncJVNsr9cl9Ee7ARxwi0LaReHoUkFS8OB0JO6kMjQkoBBQP1DGgoB+4Od8xnxhsI7RgrQNu42npGMLrNi8ynKTwUNWq992FG73bZ89PLoZyq3IsIEQJGUGq4sS2OmwpiFzzUi7oKv9vhpj58eHj+tn++Lv/vHX3c/T3wW57O9CAeI9qnhmWdwKKqiyGAQWfqPUoK0mA59PAXMKJCgA5tG3HDDwiTarWY1yzVrSQPvK2I0pnKff/3ZylbzfwIya2y9HZZJlYxiKSTnKuBSCCYS+YzjYg9n9nBmD2e2yyhPAtEME3VVDY+3wDG1gYZMvxLKrAQDv2yBAu5k/Q4ISI5JJJW2VoVRxABUagYCAW1MSqt0HICSSSyZFewZJ/w9EBgIBLTh7lG2CNCqKElNGMfpM46LPRDYA4E9EPhfAgH1jICAsiEFmOVCpwEYE0aCpwOBgGXu3SARhhpUwCDhkbTrEv4uMfUDVmNk6x/fPPjLf6sFWHPm86iyLB5zPcXgHCL5PCYZk1JTKAY6FFwLpUy0Pib77PsDQj1zsGC3aKsqzNu8441KTNPMZFg023n8XiQ69y7+mEG1Kuh6/T2Z5U12TmugstsesD6wWV0oUJsipIrCkIF0KUpGUcx2eH0wVMBMmhiVhNzETGhIdniJM5JcUesTKBlKYdNEJ4PPUqn1YgnEXLE0EbFOE447vld1X1D5rGz+7dFH7qvu9g1U9w0AtWHUPVFUfcXV1xvpT6Gw3mnp3qXwXuB7zMsphYM3GnSzU9oEzWIZMRi4qvzTOylMOUHvuCzdbV3cNwNXn2HTLTuZuC/ynLB3lnv9Z2DrVrw8Gr3Y/LnDBPLcO6lzZ88lgbrudeBna2/v5d3HXdva/wQI3eY0Cusqm089/mO1nVS/6SJlWQt/4kqMuyhnTT0Fg6+g6FLctOOXYUtHzqQYdSZrr9vcuiIs209s/XlA0r+/AQ4egkH4OwAA&quot;"/>
    <we:property name="creatorSessionId" value="&quot;49ce27b5-f9c4-45e6-a04f-d7bbf3584788&quot;"/>
    <we:property name="creatorTenantId" value="&quot;39c432a5-c2df-4aa4-9915-addc05fb585c&quot;"/>
    <we:property name="creatorUserId" value="&quot;1003200275352D0E&quot;"/>
    <we:property name="datasetId" value="&quot;afd00b4e-4a88-4b0a-afcc-c35a1607920a&quot;"/>
    <we:property name="embedUrl" value="&quot;/reportEmbed?reportId=0beadaf4-102d-4c4e-9fbf-4497cfb9010b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bbW/jNhL+K4KAQ1sgV4ikSEn95noTIGg22SZ72x4Oi8OQHDnqypIrydvkFvnvN5TsbrJnW4qdbHKpg8CQyOFw3jjzkJI++TarZzlcn8IU/R/8H8vywxSqDx7zD/xi0XZ29tPr0flP/z4dvT6k5nLWZGVR+z988huoJti8y+o55I4DNf7r/YEPef4GJu4uhbzGA3+GVV0WkGf/wY6YuppqjjcHPl7N8rICx/KigQYd249ETvc0N/te0IxgmuwjXqBputZznJVVs7w/8OvuqhXpbp9j1k44LosGsoIYuzajtdGKScm5VTbhQqJ27WmWNwsSfX14NatIn09LOxy1nSwG4CwEFYsEUXDkCkmE5nrmaMakwaSsMgM5NXbsHLd3S434gX9UldOW78LmQJSHRZM113QzIt3JdN5bnM688SUUE8f9bcs9uCHb/nKJFbbDSSWbLbU8bn+dyFjXnS1aknw+/aLH3V2U88rgOaafb1pBbsghb6qS3NUJU6Fro1nfQT5vvUtMTzJSivRzarlmIvxmVBR45R17ppwXTZVh/U07bg31L2WV240Up2Xx99U839/QTxc3txQapOhGI69W/cC/LP8Y03WD1jng4NPS0yP7EQpDrV+KMppMKpzA0jGHjyznbZLOfI7iaF4sFgDbSokHl/OfCNUKezpP1lkxyRd54fOC7ULez2nNEseqcYlH/0bL2q1OGlVWFqsfr9swf5VVy/VO6+vwmbvDracuo9HA326lrkXyuB6+dLfwgFs/5O0ILIvTEAVoLbiGNB6aACMeQoKAkKgYpRWModknwFMqOiRY4Y2m6LTfmN0O526KjSSjOtvMYzSvG2rro0p7hSHtm8tBYo+ohFYUrguyfSbeZ+J9Jt41E4MKg0QlEFsFGEtgoTCO4UZfNHjV6PLqriccNxYowa2ILSY8NjFLrVXbc5NpFIaJVUbbACBIhGWwPbeEQayt0MqmcRQkOtSR3p4b2ERankRgOGqByEnS7blxKmQBCEyYMcgCrnQc7eIFFmgrwzhBnXKOGMh4YHWVkYoZE5L8ZlMeBSI24efq+racnQ4uq/Vc/z5HCuIvF+LFsoOuf15e3LtAj8/43cJ8gTkZ4SHK7rhF/Nc+tS4kSDPMre9mOftq2WYDLLhlgpVJhfxE10EbDJ2FuMv19zLn18Q5fxq8FR50jusH/xlWNzcPCACWplwp1IqyeXfRBKEMGNOBYSJ0OVSJx9iTP6mLlkWjF4ryIAhONsA46mc9/bynX/T0hz39sqdf9fRHPf1xT3+yuZ/12I/12I/12I/12I/12I/12I/12I/12I/12I/12I939nvI/cGK9LASx7In2heskG9jkXgeu5kVUv/NK1OvPZ/rF3rQluGiAfMBbSfguJzq8rltIu7ru8fcNWwsg8ujmyBOuGUhrdMwNKlgaTgQXNI+QxkaEjAIaIeQhkLA/ujmfE68ofCOkEKwjayNpyDjy6zYfE7yj4Iardc+zqjderp9uPLkpyZ3IsIEQJGUGh5ZlsYsCmMWvtSIuA+C2iOkPUJ6fIS0vr8v/h4eYd3/xPBFnMD2Yhgg2ueGWF7AsWeklMFAWfpHKUFaTIc+gAJmIpCgA5sqbrhhYaJ2q1nN7Zp1SwPvW2I0oXKff/fVylbzVwIya2y9HZZJI6liKSTnUcClEEwk8gXHxR7O7OHMHs5sl1GeBaIZJuqqGh5vgWNqAw2ZfiWUWQkGft0CBdzL+h0QkBwTJSNtbRQqxQCi1AwEAtqYlEbpOIBIJrFkVrAXnPD3QGAgENCGu4fVIkAbqSQ1YRynLzgu9kBgDwT2QOAvCQSiFwQEIhtSgFkudBqAMaESPB0IBCxzb/+IMNQQBQwSrqRdl/B3ianXWE2QrX9A8+iv960WYM2Zz5PKsnyQ9RyDc4jki5hkTEpNoRjoUHAtosio9THZZ9/XCPXcwYLdoq2qMG/zjjcuMU0zk2HRbOfxB5Ho3Lv4fQ7VqqDr9fd0njfZOY2Bym57wPrIZnWhQNsUISMVhgykS1FSqZjt8IJgGAEzaWKiJOQmZkJDssNrmkryiLY+QSRDKWya6GTwWSptvVgCMY9YmohYpwnHHd+ceiiofFo2/+vRJ95X3e8rp+4tf9qG0e6JoupbHn23kf4ECuudlO5tCe8VfsS8nFE4eONBk53QImiWw4jBwFHlH95xYcopekdl6aZ1cd8MHH2KTTfseOq+uXPC3lvu9R96rRtxdjh+tfmDhinkuXdc586etwTqdq8DP0x7/yBvN+66rf2/AKHbnEZhXWWLrqd/rLaT6jddpNzWwp+6EuMuynlTz8DgGyi6FDfr+GXY0pEzKUadydrrNreuCMv2I1q/nYSMmC3ezt0wwH1a6y8CmP7+C0CyRFzlOwAA&quot;"/>
    <we:property name="isFiltersActionButtonVisible" value="true"/>
    <we:property name="isFooterCollapsed" value="true"/>
    <we:property name="pageDisplayName" value="&quot;Temp Change&quot;"/>
    <we:property name="pptInsertionSessionID" value="&quot;047F15A1-CE6B-4E95-BDE2-6FF8714A6E60&quot;"/>
    <we:property name="reportEmbeddedTime" value="&quot;2023-04-11T16:39:35.928Z&quot;"/>
    <we:property name="reportName" value="&quot;Temp Change - NEW&quot;"/>
    <we:property name="reportState" value="&quot;CONNECTED&quot;"/>
    <we:property name="reportUrl" value="&quot;/links/cyfyLkF0vf?ctid=39c432a5-c2df-4aa4-9915-addc05fb585c&amp;pbi_source=linkShare&quot;"/>
  </we:properties>
  <we:bindings/>
  <we:snapshot xmlns:r="http://schemas.openxmlformats.org/officeDocument/2006/relationships" r:embed="rId1"/>
</we:webextension>
</file>

<file path=ppt/webextensions/webextension5.xml><?xml version="1.0" encoding="utf-8"?>
<we:webextension xmlns:we="http://schemas.microsoft.com/office/webextensions/webextension/2010/11" id="{3B79300D-7C62-486F-8DCE-4F5EF405C9FC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b/2/bthL/VwQBwzbA70EkRVHab5mbAAGytC/puvcw9IcjeXK0ypInyV2yIv/7jpK9Onu2pdhJk2UuikDmHU/3jXcfUtIn32b1LIebc5ii/53/fVl+mEL1wWP+yC/ujmljGecS0lBb4AFwayxxlbMmK4va/+6T30A1weZdVs8hdwJp8GcfVRAn3LIwYHEYmlSwNPTfj3zI8zcwcTwp5DWO/BlWdVlAnv2OnQgiNdUcb0c+Xs/ysgJ3o8sGGnQ3+0js9JsUZP8WpAeYJvuIl2iabvQCZ2XVLH+P/Lq7ahW9S3PC2huOy6KBrCDBbsxobXTEpOTcRjbhQqJ242mWNwsWfXN8PavIyk9LZ520RBYDcBZCFIsEUXDkEZIKzc3M8YzJgklZZQZyGuzEOWnvlhbxkX9SldNW7iIwQJzHRZM1N/TjiGwn13lvcTrzxldQTJz0t6304JZ8+9MVVthOJ5NstrTytP3rVMa67nzRsuTz6V8o7tdlOa8MXmD6+UeryC0F5E1VUrg6ZSp0Y3TXd5DP25iT0LOMjCL7nFlumBi/PioKvPZOPVPOi6bKsP66nbeB+6eyyu1WjvOy+Nd6me9v6U+XNysGDTJ0q5PXmz7yr8rfxnTdoHUBGH1aRvrIfoTCoFsmd1U5mkwqnMAyMMePrOcqS+c+x3EyLxYLgO1kxIPr+T+Eao0/XSTrrJjki7rwecF2Ke/ntGZJYtW4cqR/oWXtVifNKiuL1fc3bZq/yqrleqf1dfzMw+HWU1fRaOIvK6VrUTxuhi/dHSLg1g9FW4FlcRqiAK0F15DGQwug4iEkCAhJFKO0gjE0hwJ4Tk2HFCu8oyk667dWt+O5u8VWlqM62y7jaF43NNbHlfYqQ9Y3V4PUPqIWWlG6LtgOlfhQiQ+VeN9KDFEYJFECsY0AYwksFMYJ3BqLBq8bXV7fjYSTxoJIcCtiiwmPTcxSa6PdpclUhWFiI6NtABAkwjLYXVrCINZW6MimsQoSHWqld5cGNpGWJwoMRy0QOWm6uzROjSwAgQkzBlnAIx2rfaLAAm1lGCeoU84RAxkP7K5SRTFjQlLcbMpVIGITfu6ub8vZ+eC2Ws/1r3OkJP7rQrxcEuj6P8uLezfo8Wt+tzFfYk5OeIi2O24R/41PowsN0gxz67u7vP5i1WYLLFhxwdqiQnGi66BNhs5D3NX6e7nzS+KcPx3eKg86x82T/0yr29sHBABLV65Vak3bvLtoglAGjOnAMBG6GhqJx9iTP2mIlk2jF4ryIAjOtsA4orMeOu+hix562EOXPfSoh6566HEPPdlOZz3+Yz3+Yz3+Yz3+Yz3+Yz3+Yz3+Yz3+Yz3+Yz3+453/HnJ/sKY8rMWx7In2BWv029oknsduZo3WX3ll6rXnc/1KD9oyXDZgPqDtFByXU10+t03EfWP3mLuGrW1weXSz5tB9GLikfUZkaErAIKAdQhoKAYejm4s5yYbCO0FKwTaztp6CjK+yYvs5yY8FDVqvfZxRu/W0erjy5KcmdzLCBECZlBquLEtjpsKYhS81I+6DoA4I6YCQHh8hbab35d/DI6z7nxi+iBPYXgwDxPvcEMvf/NhztHwzwUmYlta5eQrX2TT73U0iuooig0Fk6T9KCdJiOvTxFDCjQIIObBpxww0Lk2i/jtasdrQV+7xvSNCEwED+7Rdras0/CeZs8PVuSCdVMoqlkJyrgEshmEjkC86LA9g5gJ0D2NmtojwLvDNM1XUdPt4B5dQGGnL9WqCzFir8dweMcC/vd4cdkmMSSaWtVWEUMQCVmoFAQBuT0iwdB6BkEktmBXvBBf8ABAYCAW24e5QtArQqSlITxnH6gvPiAAQOQOAABP6RQEC9ICCgbEgJZrnQaQDGhJHg6UAgYJl7N0iEoQYVMEh4JO2mgr9PTv2A1QTZ5sc3j/7y33oFNpwIPakuy8dczzE5h2i+yEnGpNSUioEOBddCKRNtzsk+//6AUM8dLNgv26oK87bueOMS0zQzGRbNbhF/EI0uvMtf51CtS7reeE/neZNd0Byo7K7Hr4/sVpcKtE0RUkVhyEC6EiWjKGZ7vD4YKmAmTYxKQm5iJjQke7zEGUmuaOsTKBlKYdNEJ4PPUmnrxRKIuWJpImKdJhz3fK/qoaDyedn8f0SfeF91v2+gum8AaBtGuyfKqm+4+nYr/xkU1jsr3bsU3iv8iHk5o3TwxoNudkaLoFlOIwEDZ5W/eaeFKafonZSlu63L+2bg7HNsummnU/dFnlP23npv/gxs04zXx+NX2z93mEKee6d17vy5olC3ex342dr7B3n3cd9t7d8ChO5yGoV1lS1IT//QbS/Tb7tMWbXCn7oW4y7KeVPPwOAbKLoSN+vkZdjyUTApR53L2uu2tq5Jy/YTW3+RkPTvD6lfLCn4OwAA&quot;"/>
    <we:property name="creatorSessionId" value="&quot;b7c01c4d-9cd9-47c3-b4a7-a531a922e0bd&quot;"/>
    <we:property name="creatorTenantId" value="&quot;39c432a5-c2df-4aa4-9915-addc05fb585c&quot;"/>
    <we:property name="creatorUserId" value="&quot;1003200275352D0E&quot;"/>
    <we:property name="datasetId" value="&quot;afd00b4e-4a88-4b0a-afcc-c35a1607920a&quot;"/>
    <we:property name="embedUrl" value="&quot;/reportEmbed?reportId=0beadaf4-102d-4c4e-9fbf-4497cfb9010b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bbW/jNhL+K4KAQ1sgV4ikSEn95noTIGg22SZ72x4Oi8OQHDnqypIrydvkFvnvN5TsbrJnW4qdbHKpg8CQyOFw3jjzkJI++TarZzlcn8IU/R/8H8vywxSqDx7zD/xi0XZ29tPr0flP/z4dvT6k5nLWZGVR+z988huoJti8y+o55I4DNf7r/YEPef4GJu4uhbzGA3+GVV0WkGf/wY6YuppqjjcHPl7N8rICx/KigQYd249ETvc0N/te0IxgmuwjXqBputZznJVVs7w/8OvuqhXpbp9j1k44LosGsoIYuzajtdGKScm5VTbhQqJ27WmWNwsSfX14NatIn09LOxy1nSwG4CwEFYsEUXDkCkmE5nrmaMakwaSsMgM5NXbsHLd3S434gX9UldOW78LmQJSHRZM113QzIt3JdN5bnM688SUUE8f9bcs9uCHb/nKJFbbDSSWbLbU8bn+dyFjXnS1aknw+/aLH3V2U88rgOaafb1pBbsghb6qS3NUJU6Fro1nfQT5vvUtMTzJSivRzarlmIvxmVBR45R17ppwXTZVh/U07bg31L2WV240Up2Xx99U839/QTxc3txQapOhGI69W/cC/LP8Y03WD1jng4NPS0yP7EQpDrV+KMppMKpzA0jGHjyznbZLOfI7iaF4sFgDbSokHl/OfCNUKezpP1lkxyRd54fOC7ULez2nNEseqcYlH/0bL2q1OGlVWFqsfr9swf5VVy/VO6+vwmbvDracuo9HA326lrkXyuB6+dLfwgFs/5O0ILIvTEAVoLbiGNB6aACMeQoKAkKgYpRWModknwFMqOiRY4Y2m6LTfmN0O526KjSSjOtvMYzSvG2rro0p7hSHtm8tBYo+ohFYUrguyfSbeZ+J9Jt41E4MKg0QlEFsFGEtgoTCO4UZfNHjV6PLqriccNxYowa2ILSY8NjFLrVXbc5NpFIaJVUbbACBIhGWwPbeEQayt0MqmcRQkOtSR3p4b2ERankRgOGqByEnS7blxKmQBCEyYMcgCrnQc7eIFFmgrwzhBnXKOGMh4YHWVkYoZE5L8ZlMeBSI24efq+racnQ4uq/Vc/z5HCuIvF+LFsoOuf15e3LtAj8/43cJ8gTkZ4SHK7rhF/Nc+tS4kSDPMre9mOftq2WYDLLhlgpVJhfxE10EbDJ2FuMv19zLn18Q5fxq8FR50jusH/xlWNzcPCACWplwp1IqyeXfRBKEMGNOBYSJ0OVSJx9iTP6mLlkWjF4ryIAhONsA46mc9/bynX/T0hz39sqdf9fRHPf1xT3+yuZ/12I/12I/12I/12I/12I/12I/12I/12I/12I/12I939nvI/cGK9LASx7In2heskG9jkXgeu5kVUv/NK1OvPZ/rF3rQluGiAfMBbSfguJzq8rltIu7ru8fcNWwsg8ujmyBOuGUhrdMwNKlgaTgQXNI+QxkaEjAIaIeQhkLA/ujmfE68ofCOkEKwjayNpyDjy6zYfE7yj4Iardc+zqjderp9uPLkpyZ3IsIEQJGUGh5ZlsYsCmMWvtSIuA+C2iOkPUJ6fIS0vr8v/h4eYd3/xPBFnMD2Yhgg2ueGWF7AsWeklMFAWfpHKUFaTIc+gAJmIpCgA5sqbrhhYaJ2q1nN7Zp1SwPvW2I0oXKff/fVylbzVwIya2y9HZZJI6liKSTnUcClEEwk8gXHxR7O7OHMHs5sl1GeBaIZJuqqGh5vgWNqAw2ZfiWUWQkGft0CBdzL+h0QkBwTJSNtbRQqxQCi1AwEAtqYlEbpOIBIJrFkVrAXnPD3QGAgENCGu4fVIkAbqSQ1YRynLzgu9kBgDwT2QOAvCQSiFwQEIhtSgFkudBqAMaESPB0IBCxzb/+IMNQQBQwSrqRdl/B3ianXWE2QrX9A8+iv960WYM2Zz5PKsnyQ9RyDc4jki5hkTEpNoRjoUHAtosio9THZZ9/XCPXcwYLdoq2qMG/zjjcuMU0zk2HRbOfxB5Ho3Lv4fQ7VqqDr9fd0njfZOY2Bym57wPrIZnWhQNsUISMVhgykS1FSqZjt8IJgGAEzaWKiJOQmZkJDssNrmkryiLY+QSRDKWya6GTwWSptvVgCMY9YmohYpwnHHd+ceiiofFo2/+vRJ95X3e8rp+4tf9qG0e6JoupbHn23kf4ECuudlO5tCe8VfsS8nFE4eONBk53QImiWw4jBwFHlH95xYcopekdl6aZ1cd8MHH2KTTfseOq+uXPC3lvu9R96rRtxdjh+tfmDhinkuXdc586etwTqdq8DP0x7/yBvN+66rf2/AKHbnEZhXWWLrqd/rLaT6jddpNzWwp+6EuMuynlTz8DgGyi6FDfr+GXY0pEzKUadydrrNreuCMv2I1q/nYSMmC3ezt0wwH1a6y8CmP7+C0CyRFzlOwAA&quot;"/>
    <we:property name="isFiltersActionButtonVisible" value="true"/>
    <we:property name="isFooterCollapsed" value="true"/>
    <we:property name="pageDisplayName" value="&quot;Temp Change&quot;"/>
    <we:property name="pptInsertionSessionID" value="&quot;047F15A1-CE6B-4E95-BDE2-6FF8714A6E60&quot;"/>
    <we:property name="reportEmbeddedTime" value="&quot;2023-04-11T16:41:09.244Z&quot;"/>
    <we:property name="reportName" value="&quot;Temp Change - NEW&quot;"/>
    <we:property name="reportState" value="&quot;CONNECTED&quot;"/>
    <we:property name="reportUrl" value="&quot;/links/cyfyLkF0vf?ctid=39c432a5-c2df-4aa4-9915-addc05fb585c&amp;pbi_source=linkShare&quot;"/>
  </we:properties>
  <we:bindings/>
  <we:snapshot xmlns:r="http://schemas.openxmlformats.org/officeDocument/2006/relationships" r:embed="rId1"/>
</we:webextension>
</file>

<file path=ppt/webextensions/webextension6.xml><?xml version="1.0" encoding="utf-8"?>
<we:webextension xmlns:we="http://schemas.microsoft.com/office/webextensions/webextension/2010/11" id="{6FD34B97-7C8D-4B44-9D15-D3AAC1AF32D8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bbW/bNhD+K4KAYRuQDSIp6mXfMjcBAmRpl3TdhqEfjuTR0SpLniR3yYr89x0le3U621LspMkyB4Eh8eV0b7x7jqI++Carpzlcn8EE/e/878vy3QSqdx7zD/zidpu0kQ51wo3WNokDwaVJaVQ5bbKyqP3vPvgNVGNs3mT1DHJHkBp/8+Mo0hhEhv5RSpAGrfLfHviQ569g7MZYyGs88KdY1WUBefYXdiSoq6lmeHPg49U0LytwD7pooEH3sPc0nO6JQfatID5AN9l7vEDddK3nOC2rZnF/4NfdVcvo7T5HrH3gqCwayAoi7Nq0UlpFTErOTWRSLiQq126zvJkPUddHV9OKpPywUNZx28kSAM5CiBKRIgqOPEJiobmeujEjkmBcVpmGnBo7co7am4VE/MA/rspJS3duGKCRR0WTNdd0c0iyk+q81ziZeqNLKMaO+uuWenBDuv35Eitsp5NIJltIedL+OpaxrjtdtEPy2eSTHnd3Uc4qjedoP960jNyQQV5VJZmrY6ZC10ZPfQP5rLU5ET3NSCiSz4nlmmngl4dFgVfeiafLWdFUGdZftvPWjP65rHKzccRZWXyzmubbG/rp/GZJoEGCblTyatEP/MvyzxFdN2icAQ4+LCx9aN5Doan1U1YOx+MKx7AwzNED87k8pFOfG3E8K+YLgG0lxL3z+StCtUKfzpJ1VozzeVz4uGA7l/dzWrNEsWpcOFK/07J2q5NmlZXB6vvr1s1fZNVivdP6Onri5nDrqYtoNPH3pdA1Dx7Xw5fuFhZw64esHYNhiQ1RgFKCK7DJ0AAY8xBSBIQ0SlAawRjqfQA8o6RDjBXe4QSd9Buj29HMPWLjkMM620zjcFY31NY3yvYyQ9I3l4PYPqQUWpG7zoftI/E+Eu8j8a6RGKIwSKMUEhMBJhJYKLQjuNEWDV41qry6bQlHjQWR4EYkBlOe6IRZY6LtqUkbh2FqIq1MABCkwjDYnlrKIFFGqMi4GiNVoYrV9tTApNLwNAbNUQlETpxuT40KHhGAwJRpjSzgkUriXazAAmVkmKSoLOeIgUwGZlcZRwljQpLdjOVUiiU6/JhdX5fTs8FptZ6pP2ZITvzpQrxYdND1j4uLOyfo0Ut+OzFfYE5KuI+0O2oR/7VPrXMObIa58d1TXn62aLMBFiypYGVQITvRddA6Q6ch7mL9ndT5OXHOPwpvmQeV4/rJ/7jVzc09AoCFKlcytSJt3l40QSgDxlSgmQhdDI3EQ9Tkj2qiRdLohaI8CILTDTCO+llPP+/pFz39YU+/7OmPevrjnv6kpz/d3M969Md69Md69Md69Md69Md69Md69Md69Md69Md69Mc7/d1nfbAiPKzEseyR6oIV/G1MEk+jmlnB9Rdeab12f66f6UElw0UD+h2ajsFROVHlUysi7mq7h6waNqbBxdZNkKTcsJDWaRhqK5gNB4JLqjPcPr8NGARUIdhQCNhv3ZzPiDYU3jGSC7aetXEXZHSZFZv3SX4qqNF47euM2q2n5c2VR981ueUROgDyJKt5bJhNWBwmLHyuHnEXBLVHSHuE9PAIaX1/n//dP8K6+47hs9iB7cUwQGOfGmJ5BtueK48ODEMxwHQMElRgbMQ11yxMo91yVrOcs5Yk8L4iQmNK9/nXny1tNf8nILNG19thGRvLKJFCch4HXArBRCqfsV/s4cwezuzhzHYR5UkgmmGsrsrhyRY4ptbQkOpXQpmVYOCXLVDAnbTvWJ4fUXREJqVxfE7gKptkfzmR3RtIjmkkY2VMHEYRA4itHggTlNaWZqkkgFimiWRGsGecDvYwYSBMUJq7V9kiQBNHqdVhkthn7Bd7mLCHCXuY8L+ECfEzgQntfoEJycEMF8oGoHUYCW4HAgHD3NkgEYYK4oBByiNp1gX8XXzqB6zGyNa/vnnww3+rGVizI/SovCxecz1F5xzC+dwnGZNSkSsGKhRciTjW0Xqf7NPvDwj1zMGC3bytqjBv4443KtHaTGdYNNtZ/F44Ovcu/phBtcrpeu09meVNdk5zoDLbbr8+sFqdK1CZImQchSED6UKUjKKE7XB8MIyBaZvqOA25TphQkO5wiDOSPKbSJ4hlKIWxqUoH77RS6cVSSHjMbCoSZVOOO56rui+ofFY2/7boI9dVd/sGqvsGgMowqp7Iq77i8dcbx59CYbzT0p2l8F7ge8zLKbmDNxr0sFNaBM1iGhEYOKv80zspdDlB77gs3WOd3zcDZ59h0007mbgv8hyzd+Z7/Wdg62a8PBq92Py5wwTy3Dupc6fPJYa66nXgZ2tv7+Xs465l7X8ChG6zV4V1lc27Hv+l206i33SesiyFP3Epxl2Us6aegsZXUHQhbtrRy7AdR8YkH3Uqa6/b2LrCLdtPbP25Q9Lf39lL/qP4OwAA&quot;"/>
    <we:property name="creatorSessionId" value="&quot;fed25e35-f581-42cc-a53e-17106285b388&quot;"/>
    <we:property name="creatorTenantId" value="&quot;39c432a5-c2df-4aa4-9915-addc05fb585c&quot;"/>
    <we:property name="creatorUserId" value="&quot;1003200275352D0E&quot;"/>
    <we:property name="datasetId" value="&quot;afd00b4e-4a88-4b0a-afcc-c35a1607920a&quot;"/>
    <we:property name="embedUrl" value="&quot;/reportEmbed?reportId=0beadaf4-102d-4c4e-9fbf-4497cfb9010b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bbW/jNhL+K4KAQ1sgV4ikSEn95noTIGg22SZ72x4Oi8OQHDnqypIrydvkFvnvN5TsbrJnW4qdbHKpg8CQyOFw3jjzkJI++TarZzlcn8IU/R/8H8vywxSqDx7zD/xi0XZ29tPr0flP/z4dvT6k5nLWZGVR+z988huoJti8y+o55I4DNf7r/YEPef4GJu4uhbzGA3+GVV0WkGf/wY6YuppqjjcHPl7N8rICx/KigQYd249ETvc0N/te0IxgmuwjXqBputZznJVVs7w/8OvuqhXpbp9j1k44LosGsoIYuzajtdGKScm5VTbhQqJ27WmWNwsSfX14NatIn09LOxy1nSwG4CwEFYsEUXDkCkmE5nrmaMakwaSsMgM5NXbsHLd3S434gX9UldOW78LmQJSHRZM113QzIt3JdN5bnM688SUUE8f9bcs9uCHb/nKJFbbDSSWbLbU8bn+dyFjXnS1aknw+/aLH3V2U88rgOaafb1pBbsghb6qS3NUJU6Fro1nfQT5vvUtMTzJSivRzarlmIvxmVBR45R17ppwXTZVh/U07bg31L2WV240Up2Xx99U839/QTxc3txQapOhGI69W/cC/LP8Y03WD1jng4NPS0yP7EQpDrV+KMppMKpzA0jGHjyznbZLOfI7iaF4sFgDbSokHl/OfCNUKezpP1lkxyRd54fOC7ULez2nNEseqcYlH/0bL2q1OGlVWFqsfr9swf5VVy/VO6+vwmbvDracuo9HA326lrkXyuB6+dLfwgFs/5O0ILIvTEAVoLbiGNB6aACMeQoKAkKgYpRWModknwFMqOiRY4Y2m6LTfmN0O526KjSSjOtvMYzSvG2rro0p7hSHtm8tBYo+ohFYUrguyfSbeZ+J9Jt41E4MKg0QlEFsFGEtgoTCO4UZfNHjV6PLqriccNxYowa2ILSY8NjFLrVXbc5NpFIaJVUbbACBIhGWwPbeEQayt0MqmcRQkOtSR3p4b2ERankRgOGqByEnS7blxKmQBCEyYMcgCrnQc7eIFFmgrwzhBnXKOGMh4YHWVkYoZE5L8ZlMeBSI24efq+racnQ4uq/Vc/z5HCuIvF+LFsoOuf15e3LtAj8/43cJ8gTkZ4SHK7rhF/Nc+tS4kSDPMre9mOftq2WYDLLhlgpVJhfxE10EbDJ2FuMv19zLn18Q5fxq8FR50jusH/xlWNzcPCACWplwp1IqyeXfRBKEMGNOBYSJ0OVSJx9iTP6mLlkWjF4ryIAhONsA46mc9/bynX/T0hz39sqdf9fRHPf1xT3+yuZ/12I/12I/12I/12I/12I/12I/12I/12I/12I/12I939nvI/cGK9LASx7In2heskG9jkXgeu5kVUv/NK1OvPZ/rF3rQluGiAfMBbSfguJzq8rltIu7ru8fcNWwsg8ujmyBOuGUhrdMwNKlgaTgQXNI+QxkaEjAIaIeQhkLA/ujmfE68ofCOkEKwjayNpyDjy6zYfE7yj4Iardc+zqjderp9uPLkpyZ3IsIEQJGUGh5ZlsYsCmMWvtSIuA+C2iOkPUJ6fIS0vr8v/h4eYd3/xPBFnMD2Yhgg2ueGWF7AsWeklMFAWfpHKUFaTIc+gAJmIpCgA5sqbrhhYaJ2q1nN7Zp1SwPvW2I0oXKff/fVylbzVwIya2y9HZZJI6liKSTnUcClEEwk8gXHxR7O7OHMHs5sl1GeBaIZJuqqGh5vgWNqAw2ZfiWUWQkGft0CBdzL+h0QkBwTJSNtbRQqxQCi1AwEAtqYlEbpOIBIJrFkVrAXnPD3QGAgENCGu4fVIkAbqSQ1YRynLzgu9kBgDwT2QOAvCQSiFwQEIhtSgFkudBqAMaESPB0IBCxzb/+IMNQQBQwSrqRdl/B3ianXWE2QrX9A8+iv960WYM2Zz5PKsnyQ9RyDc4jki5hkTEpNoRjoUHAtosio9THZZ9/XCPXcwYLdoq2qMG/zjjcuMU0zk2HRbOfxB5Ho3Lv4fQ7VqqDr9fd0njfZOY2Bym57wPrIZnWhQNsUISMVhgykS1FSqZjt8IJgGAEzaWKiJOQmZkJDssNrmkryiLY+QSRDKWya6GTwWSptvVgCMY9YmohYpwnHHd+ceiiofFo2/+vRJ95X3e8rp+4tf9qG0e6JoupbHn23kf4ECuudlO5tCe8VfsS8nFE4eONBk53QImiWw4jBwFHlH95xYcopekdl6aZ1cd8MHH2KTTfseOq+uXPC3lvu9R96rRtxdjh+tfmDhinkuXdc586etwTqdq8DP0x7/yBvN+66rf2/AKHbnEZhXWWLrqd/rLaT6jddpNzWwp+6EuMuynlTz8DgGyi6FDfr+GXY0pEzKUadydrrNreuCMv2I1q/nYSMmC3ezt0wwH1a6y8CmP7+C0CyRFzlOwAA&quot;"/>
    <we:property name="isFiltersActionButtonVisible" value="true"/>
    <we:property name="pageDisplayName" value="&quot;Temp Change&quot;"/>
    <we:property name="pptInsertionSessionID" value="&quot;047F15A1-CE6B-4E95-BDE2-6FF8714A6E60&quot;"/>
    <we:property name="reportEmbeddedTime" value="&quot;2023-04-11T16:44:26.681Z&quot;"/>
    <we:property name="reportName" value="&quot;Temp Change - NEW&quot;"/>
    <we:property name="reportState" value="&quot;CONNECTED&quot;"/>
    <we:property name="reportUrl" value="&quot;/links/cyfyLkF0vf?ctid=39c432a5-c2df-4aa4-9915-addc05fb585c&amp;pbi_source=linkShare&quot;"/>
  </we:properties>
  <we:bindings/>
  <we:snapshot xmlns:r="http://schemas.openxmlformats.org/officeDocument/2006/relationships" r:embed="rId1"/>
</we:webextension>
</file>

<file path=ppt/webextensions/webextension7.xml><?xml version="1.0" encoding="utf-8"?>
<we:webextension xmlns:we="http://schemas.microsoft.com/office/webextensions/webextension/2010/11" id="{47B4F3C0-A3FA-4E58-BDFD-8605DE853268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bbW/jNhL+K4KAQ1vAV4ikqJd+S70JECDNbpPt9g6H/TAkh466suRK8jbpIv/9hpLddfZsS7GTTS51EBgSORzOG2ceUtIn32T1LIebc5ii/4P/Y1l+mEL1wWP+yC/utmEAiYUItBHcgEErYktU5azJyqL2f/jkN1BNsHmX1XPIHUNq/I8vOaaRjJUxcRhFDCC22n8/8iHP38DE0VjIaxz5M6zqsoA8+xM7FtTVVHO8Hfl4PcvLCtxElw006Cb7SOR0TwKy7wXJAbrJPuIl6qZrvcBZWTXL+5Ffd1etoHf7HLN2wnFZNJAVxNi1aaW0ipiUnJvIpFxIVK7dZnmzIFE3x9ezirT8tDTWSdvJEgDOQogSkSIKjjxCEqG5mTmaMWkwKatMQ06NHTvH7d1SIz7yT6py2vJdOAaI8rhosuaGbo5IdzKd9xanM298BcXEcX/bcg9uyba/XmGF7XBSyWRLLU/bXycy1nVni5Ykn0+/6HF3l+W80niB9vNNK8gtOeRNVZK7OmEqdG006zvI563PielZRkqRfk4t10yE3xwVBV57p54u50VTZVh/047bQP1rWeVmK8V5WfxzPc/3t/TTxc2KQoMU3Wrk9aqP/KvyjzFdN2icA0aflp4+Mh+h0NT6pShHk0mFE1g65viR5Vwl6cznKE7mxWIBsJ2UeHA5/41QrbGn82SdFZN8kRc+L9gu5P2c1ixxrBqXjtRvtKzd6qRRZWWw+vGmDfNXWbVc77S+jp+5O9x66jIaDfxtJXUtksfN8KW7gwfc+iFvx2BYYkMUoJTgCmwyNAHGPIQUASGNEpRGMIb6kADPqeiQYIV3NEWn/dbsdjx3U2wlOaqz7TyO5nVDbX1UtlcY0r65GiT2EZXQisJ1QXbIxIdMfMjE+2ZiiMIgjVJITASYSGCh0I7hVl80eN2o8vquJxw3FkSE4EViMOWJTpg1Jtqdm7RxGKYm0soEAEEqDIPduaUMEmWEioxN4iBVoYrV7tzApNLwNAbNUQlETpLuzo1TIQtAYMq0RhbwSCXxPl5ggTIyTFJUlnPEQCYDq6uMo4QxIclvxvI4EIkOP1fXt+XsfHBZrefq9zlSEH+5EC+XHXT98/Li3gV6/JrfLcyXmJMRHqLsjlvEf+NT60ICm2FufDfL66+WbbbAghUTrE0q5Ce6Dtpg6CzEXa6/lzm/Js75y+Ct8KBy3Dz4r7C6vX1AALA05Vqh1pTNu4smCGXAmAo0E6HLoZF4jD35k7poWTR6oSgPguBsC4yjftbTz3v6RU9/2NMve/qjnv64pz/p6U+397Me+7Ee+7Ee+7Ee+7Ee+7Ee+7Ee+7Ee+7Ee+7Ee+/HOfg+5P1iTHtbiWPZE+4I18m0tEs9jN7NG6n94pfXa87l+oQdtGS4b0B/QdAKOy6kqn9sm4r6+e8xdw9YyuDy6CZKUGxbSOg1DbQWz4UBwSfuMSNOQgEFAOwQbCgGHo5uLOfGGwjtBCsE2sraegoyvsmL7OckvBTUar32cUbv1tHq48uSnJnciQgdAkWQ1jw2zCYvDhIUvNSLug6AOCOmAkB4fIW3u74u/h0dY9z8xfBEnsL0YBoj2uSGWF3DsGUeRxiAy9I9SgjRohz6AAqZjkKACYyOuuWZhGu1Xs5rVmrWigfctMZpQuc+/+2plq/k7AZkNtt4Ny9hYRokUkvM44FIIJlL5guPiAGcOcOYAZ3bLKM8C0QwTdV0NT3bAMbWGhky/FsqsBQP/2gEF3Mv6HRBY+w7hMCCgtLY0SiUBxDJNJDOCveCEfwACA4GA0tw9rBYBmjhKrQ6TxL7guDgAgQMQOACBvyUQiF8IEBgtv1VwTKalcXJO4TqbZn86ld15gQkp/AwXygagdRgJbgfCBMPcu0EiDBXEAYOUR9JsKgf7RNxPWE2QbX588+gv/60XYMOJ0JPKsnzM9RxDd4jkizMsxqRUFIqBCgVXIo51tDkm++z7E0I9d6Bhv2irKszbrOSNS7Q20xkWzW4efxCJLrzL3+dQrQu6Xn9P53mTXdAYqMyux6+PbFYXCrSJETKOwpCBdClKRlHC9nh9MIyBaZvqOA25TphQkO7xEmckeUwboyCWoRTGpiodfNJKGzOWQsJjZlORKJty3PO9qocC0udl878efeJd1/2+geq+AaBNGu2tKKq+5fF3W+nPoDDeWenepfBe4UfMyxmFgzceNNkZLYJmOYwYDBxV/uGdFrqcondSlm5aF/fNwNHn2HTDTqfuizwn7L3l3vwZ2KYRr4/Hr7Z/7jCFPPdO69zZc0Wgbm878LO19w/y7uO+m97/C4i6y1kV1lW26Hr6h257qX7bRcqqFv7UlRh3Uc6begYa30DRpbhZxy/Dlo6cSTHqTNZet7l1TVi2n9j6i4Ckv/8C8wqJ/fg7AAA=&quot;"/>
    <we:property name="creatorSessionId" value="&quot;cf3954c3-62ef-4071-87c6-349a3fc0b681&quot;"/>
    <we:property name="creatorTenantId" value="&quot;39c432a5-c2df-4aa4-9915-addc05fb585c&quot;"/>
    <we:property name="creatorUserId" value="&quot;1003200275352D0E&quot;"/>
    <we:property name="datasetId" value="&quot;afd00b4e-4a88-4b0a-afcc-c35a1607920a&quot;"/>
    <we:property name="embedUrl" value="&quot;/reportEmbed?reportId=0beadaf4-102d-4c4e-9fbf-4497cfb9010b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bbW/jNhL+K4KAQ1sgV4ikSEn95noTIGg22SZ72x4Oi8OQHDnqypIrydvkFvnvN5TsbrJnW4qdbHKpg8CQyOFw3jjzkJI++TarZzlcn8IU/R/8H8vywxSqDx7zD/xi0XZ29tPr0flP/z4dvT6k5nLWZGVR+z988huoJti8y+o55I4DNf7r/YEPef4GJu4uhbzGA3+GVV0WkGf/wY6YuppqjjcHPl7N8rICx/KigQYd249ETvc0N/te0IxgmuwjXqBputZznJVVs7w/8OvuqhXpbp9j1k44LosGsoIYuzajtdGKScm5VTbhQqJ27WmWNwsSfX14NatIn09LOxy1nSwG4CwEFYsEUXDkCkmE5nrmaMakwaSsMgM5NXbsHLd3S434gX9UldOW78LmQJSHRZM113QzIt3JdN5bnM688SUUE8f9bcs9uCHb/nKJFbbDSSWbLbU8bn+dyFjXnS1aknw+/aLH3V2U88rgOaafb1pBbsghb6qS3NUJU6Fro1nfQT5vvUtMTzJSivRzarlmIvxmVBR45R17ppwXTZVh/U07bg31L2WV240Up2Xx99U839/QTxc3txQapOhGI69W/cC/LP8Y03WD1jng4NPS0yP7EQpDrV+KMppMKpzA0jGHjyznbZLOfI7iaF4sFgDbSokHl/OfCNUKezpP1lkxyRd54fOC7ULez2nNEseqcYlH/0bL2q1OGlVWFqsfr9swf5VVy/VO6+vwmbvDracuo9HA326lrkXyuB6+dLfwgFs/5O0ILIvTEAVoLbiGNB6aACMeQoKAkKgYpRWModknwFMqOiRY4Y2m6LTfmN0O526KjSSjOtvMYzSvG2rro0p7hSHtm8tBYo+ohFYUrguyfSbeZ+J9Jt41E4MKg0QlEFsFGEtgoTCO4UZfNHjV6PLqriccNxYowa2ILSY8NjFLrVXbc5NpFIaJVUbbACBIhGWwPbeEQayt0MqmcRQkOtSR3p4b2ERankRgOGqByEnS7blxKmQBCEyYMcgCrnQc7eIFFmgrwzhBnXKOGMh4YHWVkYoZE5L8ZlMeBSI24efq+racnQ4uq/Vc/z5HCuIvF+LFsoOuf15e3LtAj8/43cJ8gTkZ4SHK7rhF/Nc+tS4kSDPMre9mOftq2WYDLLhlgpVJhfxE10EbDJ2FuMv19zLn18Q5fxq8FR50jusH/xlWNzcPCACWplwp1IqyeXfRBKEMGNOBYSJ0OVSJx9iTP6mLlkWjF4ryIAhONsA46mc9/bynX/T0hz39sqdf9fRHPf1xT3+yuZ/12I/12I/12I/12I/12I/12I/12I/12I/12I/12I939nvI/cGK9LASx7In2heskG9jkXgeu5kVUv/NK1OvPZ/rF3rQluGiAfMBbSfguJzq8rltIu7ru8fcNWwsg8ujmyBOuGUhrdMwNKlgaTgQXNI+QxkaEjAIaIeQhkLA/ujmfE68ofCOkEKwjayNpyDjy6zYfE7yj4Iardc+zqjderp9uPLkpyZ3IsIEQJGUGh5ZlsYsCmMWvtSIuA+C2iOkPUJ6fIS0vr8v/h4eYd3/xPBFnMD2Yhgg2ueGWF7AsWeklMFAWfpHKUFaTIc+gAJmIpCgA5sqbrhhYaJ2q1nN7Zp1SwPvW2I0oXKff/fVylbzVwIya2y9HZZJI6liKSTnUcClEEwk8gXHxR7O7OHMHs5sl1GeBaIZJuqqGh5vgWNqAw2ZfiWUWQkGft0CBdzL+h0QkBwTJSNtbRQqxQCi1AwEAtqYlEbpOIBIJrFkVrAXnPD3QGAgENCGu4fVIkAbqSQ1YRynLzgu9kBgDwT2QOAvCQSiFwQEIhtSgFkudBqAMaESPB0IBCxzb/+IMNQQBQwSrqRdl/B3ianXWE2QrX9A8+iv960WYM2Zz5PKsnyQ9RyDc4jki5hkTEpNoRjoUHAtosio9THZZ9/XCPXcwYLdoq2qMG/zjjcuMU0zk2HRbOfxB5Ho3Lv4fQ7VqqDr9fd0njfZOY2Bym57wPrIZnWhQNsUISMVhgykS1FSqZjt8IJgGAEzaWKiJOQmZkJDssNrmkryiLY+QSRDKWya6GTwWSptvVgCMY9YmohYpwnHHd+ceiiofFo2/+vRJ95X3e8rp+4tf9qG0e6JoupbHn23kf4ECuudlO5tCe8VfsS8nFE4eONBk53QImiWw4jBwFHlH95xYcopekdl6aZ1cd8MHH2KTTfseOq+uXPC3lvu9R96rRtxdjh+tfmDhinkuXdc586etwTqdq8DP0x7/yBvN+66rf2/AKHbnEZhXWWLrqd/rLaT6jddpNzWwp+6EuMuynlTz8DgGyi6FDfr+GXY0pEzKUadydrrNreuCMv2I1q/nYSMmC3ezt0wwH1a6y8CmP7+C0CyRFzlOwAA&quot;"/>
    <we:property name="isFiltersActionButtonVisible" value="true"/>
    <we:property name="isFooterCollapsed" value="true"/>
    <we:property name="pageDisplayName" value="&quot;Temp Change&quot;"/>
    <we:property name="pptInsertionSessionID" value="&quot;047F15A1-CE6B-4E95-BDE2-6FF8714A6E60&quot;"/>
    <we:property name="reportEmbeddedTime" value="&quot;2023-04-11T16:45:10.068Z&quot;"/>
    <we:property name="reportName" value="&quot;Temp Change - NEW&quot;"/>
    <we:property name="reportState" value="&quot;CONNECTED&quot;"/>
    <we:property name="reportUrl" value="&quot;/links/cyfyLkF0vf?ctid=39c432a5-c2df-4aa4-9915-addc05fb585c&amp;pbi_source=linkShare&quot;"/>
  </we:properties>
  <we:bindings/>
  <we:snapshot xmlns:r="http://schemas.openxmlformats.org/officeDocument/2006/relationships" r:embed="rId1"/>
</we:webextension>
</file>

<file path=ppt/webextensions/webextension8.xml><?xml version="1.0" encoding="utf-8"?>
<we:webextension xmlns:we="http://schemas.microsoft.com/office/webextensions/webextension/2010/11" id="{DC4ECE40-04C2-4746-93F8-08F2A146EA05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bbW/bNhD+K4KAYRuQDSIpSuK+ZW4CBMjSLum6DUM/HMmTo1WWPEnukhX57ztK9up0tqXYSZNlDgJDIo+ne+PdQ0r84NusnuZwfQYT9L/zvy/LdxOo3nnMP/CL221JZBKmNapYgrIKlZEhUZXTJiuL2v/ug99ANcbmTVbPIHcMqfE3P7YhD5jlQqcBGBNGgqf+2wMf8vwVjB1NCnmNB/4Uq7osIM/+wo4FdTXVDG8OfLya5mUF7kEXDTToHvaeyOmeBGTfCpIDTJO9xws0Tdd6jtOyahb3B37dXbWC3u5zzNoHjsqigawgxq7NaG10xKTk3EZWcSFRu/Y0y5s5ib4+uppWpOWHhbGO206WAHAWQpQIhSg48ghJhOZ66mhGpMG4rDIDOTV27By3NwuN+IF/XJWTlu/cMUCUR0WTNdd0c0i6k+m81ziZeqNLKMaO++uWe3BDtv35Eitsh5NKNltoedL+OpGxrjtbtCT5bPJJj7u7KGeVwXNMP960gtyQQ15VJbmrE6ZC10ZPfQP5rPU5MT3NSCnSz6nlmonwy8OiwCvvxDPlrGiqDOsv23FrqH8uq9xupDgri29W83x7Qz9d3CwpNEjRjUZerfqBf1n+OaLrBq1zwMGHhacP7XsoDLV+KsrheFzhGBaOOXpgOZdJOvM5iuNZMZ8AbCsl7l3OXxGqFfZ0nqyzYpzP88LHCduFvJ/TnCWOVePSkf6dprWbnTSqrCxW31+3Yf4iqxbznebX0RN3h5tPXUajgb8vpa558rgePnW38ICbP+TtGCxL0hAFaC24hjQZmgBjHoJCQFBRgtIKxtDsE+AZFR0SrPAOJ+i035jdjmbuERtJDutsM4/DWd1QWx9V2isMad9cDhL7kEpoReE6J9tn4n0m3mfiXTMxRGGgIgWJjQATCSwUxjHc6IsGrxpdXt32hOPGAsLgViQWFU8I06fWRttzk2kchspGRtsAIFDCMtiem2KQaCt0ZNMkDpQOday35wZWSctVDIajFoicJN2eG6dCFoBAxYxBFvBIJ/EuXmCBtjJMFOqUc8RAJgOrq4yjhDEhyW825XEgEhN+rK6vy+nZ4LJaz/QfM6Qg/nQiXiw66PrHxcWdC/ToJb9dmC8wJyPcR9kdtYj/2qfWuQRphrn13VNefrZsswEWLJlgZVIhP9F10AZDZyHucv2dzPk5cc4/Bm+FB53j+sH/hNXNzT0CgIUpVwq1omzenjRBKAPGdGCYCF0OjcRDrMkf1UWLotELRXkQBKcbYBz1s55+3tMvevrDnn7Z0x/19Mc9/UlPv9rcz3rsx3rsx3rsx3rsx3rsx3rsx3rsx3rsx3rsx3rsxzv73ef6YEV6WIlj2SOtC1bIt7FIPI3VzAqpv/DK1Gv35/qFHrRkuGjAvEPbCTgqJ7p8aouIu/ruIVcNG8vgYusmSBS3LKR5GoYmFSwNB4JLWmdEhoYEDAJaIaShELDfujmfEW8ovGOkEGwja+MuyOgyKzbvk/xUUKP12tcZtZtPy5srj75rcisiTAAUSanhsWVpwuIwYeFzjYi7IKg9QtojpIdHSOv7++Lv/hHW3XcMn8UObC+GAaJ9aojlGWx7xlFkMIgs/aOUIC2mQ19AATMxSNCBTSNuuGGhinarWc1yzVrSwPuKGI2p3Odff7ay1fyfgMwaW2+HZdJYRokUkvM44FIIJpR8xnGxhzN7OLOHM9tllCeBaIaJuqqGJ1vgmNpAQ6ZfCWVWgoFftkABd7J+BwQkRxXJWFsbh1HEAOLUDAQC2piURukkgFiqRDIr2DNO+HsgMBAIaMPdy2oRoI0jlZowSdJnHBd7ILAHAnsg8L8EAvEzAgIrDxMMAwKWua9/RBhqiAMGikfSrkv4u8TUD1iNka1/QfPgn/etFmDNns+jyrJ4kfUUg3OI5E7S+fkZN3ZSWifeBK6ySfaXs6+LWMak1BSogQ4F1yKOTbQ+Yvus/wNCPXOgYbdYrCrM26zkjUpM08xkWDTbxcO9SHTuXfwxg2pVSPZGw2SWN9k5jYHKbrv9+sBmdcmLFjFCxlEYMpAugckoStgOnw+GMTCTKhOrkJuECQ1qh484I8ljWhgFsQylsKnSavBOKy3MmIKExyxVItGp4rjjd1X3BaTPyubfHn3kVdfdzkB1ZwBokUZrK4qqr3j89Ub6Uyisd1q6bym8F/ge83JK4eCNBj3slCZBsxhGDAaOKv/0TgpTTtA7Lkv3WBf3zcDRZ9h0w04m7kSeE/bOcq8/BrZuxMuj0YvNxx0mkOfeSZ07ey4J1K1tBx5be3sv3z7uuuj9T0DUbfaqsK6yedfjv3TbSfWbLlKWtfAnrsS4i3LW1FMw+AqKLsVNO34ZtnTkTIpRZ7L2us2tK8KyPWLrzwOS/v4Gu8Ofpvg7AAA=&quot;"/>
    <we:property name="creatorSessionId" value="&quot;61c423a7-fcbd-4ec5-ae08-8d83557049ab&quot;"/>
    <we:property name="creatorTenantId" value="&quot;39c432a5-c2df-4aa4-9915-addc05fb585c&quot;"/>
    <we:property name="creatorUserId" value="&quot;1003200275352D0E&quot;"/>
    <we:property name="datasetId" value="&quot;afd00b4e-4a88-4b0a-afcc-c35a1607920a&quot;"/>
    <we:property name="embedUrl" value="&quot;/reportEmbed?reportId=0beadaf4-102d-4c4e-9fbf-4497cfb9010b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bbW/jNhL+K4KAQ1sgV4ikSEn95noTIGg22SZ72x4Oi8OQHDnqypIrydvkFvnvN5TsbrJnW4qdbHKpg8CQyOFw3jjzkJI++TarZzlcn8IU/R/8H8vywxSqDx7zD/xi0XZ29tPr0flP/z4dvT6k5nLWZGVR+z988huoJti8y+o55I4DNf7r/YEPef4GJu4uhbzGA3+GVV0WkGf/wY6YuppqjjcHPl7N8rICx/KigQYd249ETvc0N/te0IxgmuwjXqBputZznJVVs7w/8OvuqhXpbp9j1k44LosGsoIYuzajtdGKScm5VTbhQqJ27WmWNwsSfX14NatIn09LOxy1nSwG4CwEFYsEUXDkCkmE5nrmaMakwaSsMgM5NXbsHLd3S434gX9UldOW78LmQJSHRZM113QzIt3JdN5bnM688SUUE8f9bcs9uCHb/nKJFbbDSSWbLbU8bn+dyFjXnS1aknw+/aLH3V2U88rgOaafb1pBbsghb6qS3NUJU6Fro1nfQT5vvUtMTzJSivRzarlmIvxmVBR45R17ppwXTZVh/U07bg31L2WV240Up2Xx99U839/QTxc3txQapOhGI69W/cC/LP8Y03WD1jng4NPS0yP7EQpDrV+KMppMKpzA0jGHjyznbZLOfI7iaF4sFgDbSokHl/OfCNUKezpP1lkxyRd54fOC7ULez2nNEseqcYlH/0bL2q1OGlVWFqsfr9swf5VVy/VO6+vwmbvDracuo9HA326lrkXyuB6+dLfwgFs/5O0ILIvTEAVoLbiGNB6aACMeQoKAkKgYpRWModknwFMqOiRY4Y2m6LTfmN0O526KjSSjOtvMYzSvG2rro0p7hSHtm8tBYo+ohFYUrguyfSbeZ+J9Jt41E4MKg0QlEFsFGEtgoTCO4UZfNHjV6PLqriccNxYowa2ILSY8NjFLrVXbc5NpFIaJVUbbACBIhGWwPbeEQayt0MqmcRQkOtSR3p4b2ERankRgOGqByEnS7blxKmQBCEyYMcgCrnQc7eIFFmgrwzhBnXKOGMh4YHWVkYoZE5L8ZlMeBSI24efq+racnQ4uq/Vc/z5HCuIvF+LFsoOuf15e3LtAj8/43cJ8gTkZ4SHK7rhF/Nc+tS4kSDPMre9mOftq2WYDLLhlgpVJhfxE10EbDJ2FuMv19zLn18Q5fxq8FR50jusH/xlWNzcPCACWplwp1IqyeXfRBKEMGNOBYSJ0OVSJx9iTP6mLlkWjF4ryIAhONsA46mc9/bynX/T0hz39sqdf9fRHPf1xT3+yuZ/12I/12I/12I/12I/12I/12I/12I/12I/12I/12I939nvI/cGK9LASx7In2heskG9jkXgeu5kVUv/NK1OvPZ/rF3rQluGiAfMBbSfguJzq8rltIu7ru8fcNWwsg8ujmyBOuGUhrdMwNKlgaTgQXNI+QxkaEjAIaIeQhkLA/ujmfE68ofCOkEKwjayNpyDjy6zYfE7yj4Iardc+zqjderp9uPLkpyZ3IsIEQJGUGh5ZlsYsCmMWvtSIuA+C2iOkPUJ6fIS0vr8v/h4eYd3/xPBFnMD2Yhgg2ueGWF7AsWeklMFAWfpHKUFaTIc+gAJmIpCgA5sqbrhhYaJ2q1nN7Zp1SwPvW2I0oXKff/fVylbzVwIya2y9HZZJI6liKSTnUcClEEwk8gXHxR7O7OHMHs5sl1GeBaIZJuqqGh5vgWNqAw2ZfiWUWQkGft0CBdzL+h0QkBwTJSNtbRQqxQCi1AwEAtqYlEbpOIBIJrFkVrAXnPD3QGAgENCGu4fVIkAbqSQ1YRynLzgu9kBgDwT2QOAvCQSiFwQEIhtSgFkudBqAMaESPB0IBCxzb/+IMNQQBQwSrqRdl/B3ianXWE2QrX9A8+iv960WYM2Zz5PKsnyQ9RyDc4jki5hkTEpNoRjoUHAtosio9THZZ9/XCPXcwYLdoq2qMG/zjjcuMU0zk2HRbOfxB5Ho3Lv4fQ7VqqDr9fd0njfZOY2Bym57wPrIZnWhQNsUISMVhgykS1FSqZjt8IJgGAEzaWKiJOQmZkJDssNrmkryiLY+QSRDKWya6GTwWSptvVgCMY9YmohYpwnHHd+ceiiofFo2/+vRJ95X3e8rp+4tf9qG0e6JoupbHn23kf4ECuudlO5tCe8VfsS8nFE4eONBk53QImiWw4jBwFHlH95xYcopekdl6aZ1cd8MHH2KTTfseOq+uXPC3lvu9R96rRtxdjh+tfmDhinkuXdc586etwTqdq8DP0x7/yBvN+66rf2/AKHbnEZhXWWLrqd/rLaT6jddpNzWwp+6EuMuynlTz8DgGyi6FDfr+GXY0pEzKUadydrrNreuCMv2I1q/nYSMmC3ezt0wwH1a6y8CmP7+C0CyRFzlOwAA&quot;"/>
    <we:property name="isFiltersActionButtonVisible" value="true"/>
    <we:property name="isFooterCollapsed" value="true"/>
    <we:property name="pageDisplayName" value="&quot;Temp Change&quot;"/>
    <we:property name="pptInsertionSessionID" value="&quot;047F15A1-CE6B-4E95-BDE2-6FF8714A6E60&quot;"/>
    <we:property name="reportEmbeddedTime" value="&quot;2023-04-11T16:49:26.722Z&quot;"/>
    <we:property name="reportName" value="&quot;Temp Change - NEW&quot;"/>
    <we:property name="reportState" value="&quot;CONNECTED&quot;"/>
    <we:property name="reportUrl" value="&quot;/links/cyfyLkF0vf?ctid=39c432a5-c2df-4aa4-9915-addc05fb585c&amp;pbi_source=linkShare&quot;"/>
  </we:properties>
  <we:bindings/>
  <we:snapshot xmlns:r="http://schemas.openxmlformats.org/officeDocument/2006/relationships" r:embed="rId1"/>
</we:webextension>
</file>

<file path=ppt/webextensions/webextension9.xml><?xml version="1.0" encoding="utf-8"?>
<we:webextension xmlns:we="http://schemas.microsoft.com/office/webextensions/webextension/2010/11" id="{AAF2FE9A-CA3E-4489-BEA6-759D3107D13A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bbW/bNhD+K4KAYRuQDSIpkdK+ZW4CBMjSLum6DUM/nMijo1WWPEnukhX57ztK9up0tqXYSZNlDgJDIo+ne+PdQ0r84JusnuZwfQYT9L/zvy/LdxOo3nnMP/CL220WtLBxDNaESispYoWOqpw2WVnU/ncf/AaqMTZvsnoGuWNIjb/5irEoSkMpgjQUPBVKaem/PfAhz1/B2NFYyGs88KdY1WUBefYXdiyoq6lmeHPg49U0LytwD7pooEH3sPdETvckIPtWkBygm+w9XqBuutZznJZVs7g/8OvuqhX0dp9j1j5wVBYNZAUxdm06TXUqSXjOjTQJFxGmrt1meTMnSa+PrqYVaflhYazjtpPFAJyFIGORIAqOXCKJ0FxPHc2INBiXVaYhp8aOneP2ZqERP/CPq3LS8p07BojyqGiy5ppuDkl3Mp33GidTb3QJxdhxf91yD27Itj9fYoXtcFLJZAstT9pfJzLWdWeLliSfTT7pcXcX5azSeI72400ryA055FVVkrs6YSp0bfTUN5DPWp8T09OMlCL9nFqumQi/PCwKvPJOPF3OiqbKsP6yHbeG+ueyys1GirOy+GY1z7c39NPFzZJCgxTdaOTVqh/4l+WfI7pu0DgHHHxYePrQvIdCU+unohyOxxWOYeGYoweWc5mkM5+jOJ4V8wnAtlLi3uX8FaFaYU/nyTorxvk8L3ycsF3I+znNWeJYNS4dpb/TtHazk0aVlcHq++s2zF9k1WK+0/w6euLucPOpy2g08Pel1DVPHtfDp+4WHnDzh7ytwLDYhiggTSl1g42HJkDFQ0gQEBIZY2QEY6j3CfCMig4JVniHE3Tab8xuRzP3iI0kh3W2mcfhrG6orY/K9gpD2jeXg8Q+pBJaUbjOyfaZeJ+J95l410wMMgwSmUBsJGAcAQuFdgw3+qLBqyYtr257wnFjgRTciNhgwmMdM2uM3J5bZFUYJkbq1AQAQSIMg+25JQzi1IhUGhurIEnDVKXbcwOTRIYnCjTHVCByknR7bpwKWQACE6Y1soDLNFa7eIEFqYnCOMHUco4YRPHA6hopGTMmIvKbsVwFItbhx+r6upyeDS6r9Sz9Y4YUxJ9OxItFB13/uLi4c4EeveS3C/MF5mSE+yi7oxbxX/vUOpfAZpgb3z3l5WfLNhtgwZIJViYV8hNdB20wdBbiLtffyZyfE+f8Y/BWeEhzXD/4n7C6ublHALAw5UqhVpTN25MmCKOAsTTQTIQuh0rxEGvyR3XRomj0QlEeBMHpBhhH/aynn/f0i57+sKc/6umXPf2qpz/u6U8297Me+7Ee+7Ee+7Ee+7Ee+7Ee+7Ee+7Ee+7Ee+7Ee+/HOfve5PliRHlbiWPZI64IV8m0sEk9jNbNC6i+80nrt/ly/0IOWDBcN6HdoOgFH5SQtn9oi4q6+e8hVw8YyuNi6CeKEGxbSPA1DbQWz4UBwSesMqWlIwCCgFYINhYD91s35jHhD4R0jhWAbWRt3QUaXWbF5n+SnghqN177OqN18Wt5cefRdk1sRoQOgSLKaK8NszFQYs/C5RsRdENQeIe0R0sMjpPX9ffF3/wjr7juGz2IHthfDANE+NcTyDLY9lZQaA2noH6MIIoN26AsoYFpBBGlgrOSaaxYmcrea1SzXrCUNvK+I0ZjKff71Zytbzf8JyKyx9XZYxqpIxpGIOFcBj4RgIomecVzs4cwezuzhzHYZ5UkgmmGirqrh8RY4ptbQkOlXQpmVYOCXLVDAnazfAYGIYyIjlRqjQikZgLJ6IBBItbY0Ko0DUFESR8wI9owT/h4IDAQCqebuZbUI0CiZWB3GsX3GcbEHAnsgsAcC/0sgoJ4REFAmpAAzXKQ2AK1DKbgdCAQMc1//iDBMQQUMEi4jsy7h7xJTP2A1Rrb+Bc2Df963WoA1ez6PKsviRdZTDM4hks9jctUBl7Ux2WffHxDqmYMFu0VbVWHe5h1vVKK1mc6waLbz+L1IdO5d/DGDalXQ9fp7Msub7JzGQGW23WB9YLM6YDU/SeX4TErTCg5X2ST7yyntFjEiUjIMGUQugUVSxmyHzwdDBUzbRKsk5DpmIoVkh484ZcQVLYwCFYWRMDZJk8E7rbQwYwnEXDGbiDi1Cccdv6u6LyB9Vjb/9vcjr7rudgaqOwNAizRaW1HMfcXV1xvpT6Ew3mnpvqXwXuB7zMsphYM3GvSwU5oizWIYMRg4qvzTOyl0OUHvuCzdY92saAaOPsOmG3YycSfynLB3lnv9MbB1I14ejV5sPu4wgTz3Turc2XNJoG5tO/DY2tt7+fZx10XvfwKibrNXhXWVzbse/6XbTqrfdJGyrIU/cQXIXZSzpp6CxldQdClu2vHLsKUjZ1KMOpO1121uXRGW7RFbfx6Q9Pc38HkoBvg7AAA=&quot;"/>
    <we:property name="creatorSessionId" value="&quot;c1293453-ebdf-4a25-b836-66e2381f95f6&quot;"/>
    <we:property name="creatorTenantId" value="&quot;39c432a5-c2df-4aa4-9915-addc05fb585c&quot;"/>
    <we:property name="creatorUserId" value="&quot;1003200275352D0E&quot;"/>
    <we:property name="datasetId" value="&quot;afd00b4e-4a88-4b0a-afcc-c35a1607920a&quot;"/>
    <we:property name="embedUrl" value="&quot;/reportEmbed?reportId=0beadaf4-102d-4c4e-9fbf-4497cfb9010b&amp;config=eyJjbHVzdGVyVXJsIjoiaHR0cHM6Ly9XQUJJLVVTLU5PUlRILUNFTlRSQUwtRy1QUklNQVJZLXJlZGlyZWN0LmFuYWx5c2lzLndpbmRvd3MubmV0IiwiZW1iZWRGZWF0dXJlcyI6eyJtb2Rlcm5FbWJlZCI6dHJ1ZSwidXNhZ2VNZXRyaWNzVk5leHQiOnRydWV9fQ%3D%3D&amp;disableSensitivityBanner=true&quot;"/>
    <we:property name="initialStateBookmark" value="&quot;H4sIAAAAAAAAA+1bbW/jNhL+K4KAQ1sgV4ikSEn95noTIGg22SZ72x4Oi8OQHDnqypIrydvkFvnvN5TsbrJnW4qdbHKpg8CQyOFw3jjzkJI++TarZzlcn8IU/R/8H8vywxSqDx7zD/xi0XZ29tPr0flP/z4dvT6k5nLWZGVR+z988huoJti8y+o55I4DNf7r/YEPef4GJu4uhbzGA3+GVV0WkGf/wY6YuppqjjcHPl7N8rICx/KigQYd249ETvc0N/te0IxgmuwjXqBputZznJVVs7w/8OvuqhXpbp9j1k44LosGsoIYuzajtdGKScm5VTbhQqJ27WmWNwsSfX14NatIn09LOxy1nSwG4CwEFYsEUXDkCkmE5nrmaMakwaSsMgM5NXbsHLd3S434gX9UldOW78LmQJSHRZM113QzIt3JdN5bnM688SUUE8f9bcs9uCHb/nKJFbbDSSWbLbU8bn+dyFjXnS1aknw+/aLH3V2U88rgOaafb1pBbsghb6qS3NUJU6Fro1nfQT5vvUtMTzJSivRzarlmIvxmVBR45R17ppwXTZVh/U07bg31L2WV240Up2Xx99U839/QTxc3txQapOhGI69W/cC/LP8Y03WD1jng4NPS0yP7EQpDrV+KMppMKpzA0jGHjyznbZLOfI7iaF4sFgDbSokHl/OfCNUKezpP1lkxyRd54fOC7ULez2nNEseqcYlH/0bL2q1OGlVWFqsfr9swf5VVy/VO6+vwmbvDracuo9HA326lrkXyuB6+dLfwgFs/5O0ILIvTEAVoLbiGNB6aACMeQoKAkKgYpRWModknwFMqOiRY4Y2m6LTfmN0O526KjSSjOtvMYzSvG2rro0p7hSHtm8tBYo+ohFYUrguyfSbeZ+J9Jt41E4MKg0QlEFsFGEtgoTCO4UZfNHjV6PLqriccNxYowa2ILSY8NjFLrVXbc5NpFIaJVUbbACBIhGWwPbeEQayt0MqmcRQkOtSR3p4b2ERankRgOGqByEnS7blxKmQBCEyYMcgCrnQc7eIFFmgrwzhBnXKOGMh4YHWVkYoZE5L8ZlMeBSI24efq+racnQ4uq/Vc/z5HCuIvF+LFsoOuf15e3LtAj8/43cJ8gTkZ4SHK7rhF/Nc+tS4kSDPMre9mOftq2WYDLLhlgpVJhfxE10EbDJ2FuMv19zLn18Q5fxq8FR50jusH/xlWNzcPCACWplwp1IqyeXfRBKEMGNOBYSJ0OVSJx9iTP6mLlkWjF4ryIAhONsA46mc9/bynX/T0hz39sqdf9fRHPf1xT3+yuZ/12I/12I/12I/12I/12I/12I/12I/12I/12I/12I939nvI/cGK9LASx7In2heskG9jkXgeu5kVUv/NK1OvPZ/rF3rQluGiAfMBbSfguJzq8rltIu7ru8fcNWwsg8ujmyBOuGUhrdMwNKlgaTgQXNI+QxkaEjAIaIeQhkLA/ujmfE68ofCOkEKwjayNpyDjy6zYfE7yj4Iardc+zqjderp9uPLkpyZ3IsIEQJGUGh5ZlsYsCmMWvtSIuA+C2iOkPUJ6fIS0vr8v/h4eYd3/xPBFnMD2Yhgg2ueGWF7AsWeklMFAWfpHKUFaTIc+gAJmIpCgA5sqbrhhYaJ2q1nN7Zp1SwPvW2I0oXKff/fVylbzVwIya2y9HZZJI6liKSTnUcClEEwk8gXHxR7O7OHMHs5sl1GeBaIZJuqqGh5vgWNqAw2ZfiWUWQkGft0CBdzL+h0QkBwTJSNtbRQqxQCi1AwEAtqYlEbpOIBIJrFkVrAXnPD3QGAgENCGu4fVIkAbqSQ1YRynLzgu9kBgDwT2QOAvCQSiFwQEIhtSgFkudBqAMaESPB0IBCxzb/+IMNQQBQwSrqRdl/B3ianXWE2QrX9A8+iv960WYM2Zz5PKsnyQ9RyDc4jki5hkTEpNoRjoUHAtosio9THZZ9/XCPXcwYLdoq2qMG/zjjcuMU0zk2HRbOfxB5Ho3Lv4fQ7VqqDr9fd0njfZOY2Bym57wPrIZnWhQNsUISMVhgykS1FSqZjt8IJgGAEzaWKiJOQmZkJDssNrmkryiLY+QSRDKWya6GTwWSptvVgCMY9YmohYpwnHHd+ceiiofFo2/+vRJ95X3e8rp+4tf9qG0e6JoupbHn23kf4ECuudlO5tCe8VfsS8nFE4eONBk53QImiWw4jBwFHlH95xYcopekdl6aZ1cd8MHH2KTTfseOq+uXPC3lvu9R96rRtxdjh+tfmDhinkuXdc586etwTqdq8DP0x7/yBvN+66rf2/AKHbnEZhXWWLrqd/rLaT6jddpNzWwp+6EuMuynlTz8DgGyi6FDfr+GXY0pEzKUadydrrNreuCMv2I1q/nYSMmC3ezt0wwH1a6y8CmP7+C0CyRFzlOwAA&quot;"/>
    <we:property name="isFiltersActionButtonVisible" value="true"/>
    <we:property name="isFooterCollapsed" value="true"/>
    <we:property name="pageDisplayName" value="&quot;Temp Change&quot;"/>
    <we:property name="pptInsertionSessionID" value="&quot;525FD813-E1B2-4F7A-ABCF-1B9780114BA9&quot;"/>
    <we:property name="reportEmbeddedTime" value="&quot;2023-04-11T19:35:09.908Z&quot;"/>
    <we:property name="reportName" value="&quot;Temp Change - NEW&quot;"/>
    <we:property name="reportState" value="&quot;CONNECTED&quot;"/>
    <we:property name="reportUrl" value="&quot;/links/cyfyLkF0vf?ctid=39c432a5-c2df-4aa4-9915-addc05fb585c&amp;pbi_source=linkShare&quot;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 design</Template>
  <TotalTime>1549</TotalTime>
  <Words>653</Words>
  <Application>Microsoft Office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Segoe UI</vt:lpstr>
      <vt:lpstr>Parcel</vt:lpstr>
      <vt:lpstr>Temperature change</vt:lpstr>
      <vt:lpstr>Problem Summary</vt:lpstr>
      <vt:lpstr>Technical approach</vt:lpstr>
      <vt:lpstr>Executive summary</vt:lpstr>
      <vt:lpstr>From a world perspective</vt:lpstr>
      <vt:lpstr>From a world perspective</vt:lpstr>
      <vt:lpstr>Co2 emissions</vt:lpstr>
      <vt:lpstr>CO2 Emissions</vt:lpstr>
      <vt:lpstr>Descriptive statistics</vt:lpstr>
      <vt:lpstr>Inferential statistics</vt:lpstr>
      <vt:lpstr>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Temperature change</dc:title>
  <dc:creator>Jasmin Kaur</dc:creator>
  <cp:lastModifiedBy>Jasmin Kaur</cp:lastModifiedBy>
  <cp:revision>11</cp:revision>
  <dcterms:created xsi:type="dcterms:W3CDTF">2023-04-10T19:12:21Z</dcterms:created>
  <dcterms:modified xsi:type="dcterms:W3CDTF">2023-04-13T20:00:48Z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